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4.xml" ContentType="application/vnd.openxmlformats-officedocument.theme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1" r:id="rId2"/>
    <p:sldMasterId id="2147483681" r:id="rId3"/>
    <p:sldMasterId id="2147483691" r:id="rId4"/>
    <p:sldMasterId id="2147483701" r:id="rId5"/>
  </p:sldMasterIdLst>
  <p:notesMasterIdLst>
    <p:notesMasterId r:id="rId43"/>
  </p:notesMasterIdLst>
  <p:handoutMasterIdLst>
    <p:handoutMasterId r:id="rId44"/>
  </p:handoutMasterIdLst>
  <p:sldIdLst>
    <p:sldId id="277" r:id="rId6"/>
    <p:sldId id="278" r:id="rId7"/>
    <p:sldId id="320" r:id="rId8"/>
    <p:sldId id="321" r:id="rId9"/>
    <p:sldId id="326" r:id="rId10"/>
    <p:sldId id="324" r:id="rId11"/>
    <p:sldId id="293" r:id="rId12"/>
    <p:sldId id="330" r:id="rId13"/>
    <p:sldId id="307" r:id="rId14"/>
    <p:sldId id="329" r:id="rId15"/>
    <p:sldId id="328" r:id="rId16"/>
    <p:sldId id="351" r:id="rId17"/>
    <p:sldId id="327" r:id="rId18"/>
    <p:sldId id="276" r:id="rId19"/>
    <p:sldId id="272" r:id="rId20"/>
    <p:sldId id="335" r:id="rId21"/>
    <p:sldId id="262" r:id="rId22"/>
    <p:sldId id="269" r:id="rId23"/>
    <p:sldId id="331" r:id="rId24"/>
    <p:sldId id="332" r:id="rId25"/>
    <p:sldId id="302" r:id="rId26"/>
    <p:sldId id="341" r:id="rId27"/>
    <p:sldId id="315" r:id="rId28"/>
    <p:sldId id="333" r:id="rId29"/>
    <p:sldId id="336" r:id="rId30"/>
    <p:sldId id="348" r:id="rId31"/>
    <p:sldId id="346" r:id="rId32"/>
    <p:sldId id="347" r:id="rId33"/>
    <p:sldId id="263" r:id="rId34"/>
    <p:sldId id="337" r:id="rId35"/>
    <p:sldId id="343" r:id="rId36"/>
    <p:sldId id="299" r:id="rId37"/>
    <p:sldId id="349" r:id="rId38"/>
    <p:sldId id="350" r:id="rId39"/>
    <p:sldId id="268" r:id="rId40"/>
    <p:sldId id="340" r:id="rId41"/>
    <p:sldId id="289" r:id="rId42"/>
  </p:sldIdLst>
  <p:sldSz cx="12192000" cy="6858000"/>
  <p:notesSz cx="6950075" cy="92360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Diane Jules" initials="DJ" lastIdx="26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4020" autoAdjust="0"/>
    <p:restoredTop sz="73529" autoAdjust="0"/>
  </p:normalViewPr>
  <p:slideViewPr>
    <p:cSldViewPr snapToGrid="0">
      <p:cViewPr varScale="1">
        <p:scale>
          <a:sx n="60" d="100"/>
          <a:sy n="60" d="100"/>
        </p:scale>
        <p:origin x="810" y="6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-3171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2" d="100"/>
          <a:sy n="62" d="100"/>
        </p:scale>
        <p:origin x="2760" y="6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9" Type="http://schemas.openxmlformats.org/officeDocument/2006/relationships/slide" Target="slides/slide34.xml"/><Relationship Id="rId21" Type="http://schemas.openxmlformats.org/officeDocument/2006/relationships/slide" Target="slides/slide16.xml"/><Relationship Id="rId34" Type="http://schemas.openxmlformats.org/officeDocument/2006/relationships/slide" Target="slides/slide29.xml"/><Relationship Id="rId42" Type="http://schemas.openxmlformats.org/officeDocument/2006/relationships/slide" Target="slides/slide37.xml"/><Relationship Id="rId47" Type="http://schemas.openxmlformats.org/officeDocument/2006/relationships/viewProps" Target="viewProps.xml"/><Relationship Id="rId7" Type="http://schemas.openxmlformats.org/officeDocument/2006/relationships/slide" Target="slides/slide2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9" Type="http://schemas.openxmlformats.org/officeDocument/2006/relationships/slide" Target="slides/slide24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slide" Target="slides/slide27.xml"/><Relationship Id="rId37" Type="http://schemas.openxmlformats.org/officeDocument/2006/relationships/slide" Target="slides/slide32.xml"/><Relationship Id="rId40" Type="http://schemas.openxmlformats.org/officeDocument/2006/relationships/slide" Target="slides/slide35.xml"/><Relationship Id="rId45" Type="http://schemas.openxmlformats.org/officeDocument/2006/relationships/commentAuthors" Target="commentAuthor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slide" Target="slides/slide31.xml"/><Relationship Id="rId49" Type="http://schemas.openxmlformats.org/officeDocument/2006/relationships/tableStyles" Target="tableStyle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slide" Target="slides/slide26.xml"/><Relationship Id="rId44" Type="http://schemas.openxmlformats.org/officeDocument/2006/relationships/handoutMaster" Target="handoutMasters/handoutMaster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slide" Target="slides/slide30.xml"/><Relationship Id="rId43" Type="http://schemas.openxmlformats.org/officeDocument/2006/relationships/notesMaster" Target="notesMasters/notesMaster1.xml"/><Relationship Id="rId48" Type="http://schemas.openxmlformats.org/officeDocument/2006/relationships/theme" Target="theme/theme1.xml"/><Relationship Id="rId8" Type="http://schemas.openxmlformats.org/officeDocument/2006/relationships/slide" Target="slides/slide3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slide" Target="slides/slide28.xml"/><Relationship Id="rId38" Type="http://schemas.openxmlformats.org/officeDocument/2006/relationships/slide" Target="slides/slide33.xml"/><Relationship Id="rId46" Type="http://schemas.openxmlformats.org/officeDocument/2006/relationships/presProps" Target="presProps.xml"/><Relationship Id="rId20" Type="http://schemas.openxmlformats.org/officeDocument/2006/relationships/slide" Target="slides/slide15.xml"/><Relationship Id="rId41" Type="http://schemas.openxmlformats.org/officeDocument/2006/relationships/slide" Target="slides/slide3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8D5F97D-C3BC-4C91-A6C2-83794759BF45}" type="doc">
      <dgm:prSet loTypeId="urn:microsoft.com/office/officeart/2005/8/layout/bProcess3" loCatId="process" qsTypeId="urn:microsoft.com/office/officeart/2005/8/quickstyle/3d4" qsCatId="3D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85B16332-CBC2-4FE1-94CE-3034171DFB43}">
      <dgm:prSet phldrT="[Text]"/>
      <dgm:spPr/>
      <dgm:t>
        <a:bodyPr/>
        <a:lstStyle/>
        <a:p>
          <a:r>
            <a:rPr lang="en-US" sz="1700" b="1" dirty="0" smtClean="0"/>
            <a:t>Global Roundtables </a:t>
          </a:r>
        </a:p>
      </dgm:t>
    </dgm:pt>
    <dgm:pt modelId="{1CAA894C-5B1B-4EF6-BA20-CEB5CB92646A}" type="parTrans" cxnId="{55859E52-7409-4425-811D-8C537CBFF5D3}">
      <dgm:prSet/>
      <dgm:spPr/>
      <dgm:t>
        <a:bodyPr/>
        <a:lstStyle/>
        <a:p>
          <a:endParaRPr lang="en-US"/>
        </a:p>
      </dgm:t>
    </dgm:pt>
    <dgm:pt modelId="{F99C191B-6102-4516-B1B7-A8DA76D1F685}" type="sibTrans" cxnId="{55859E52-7409-4425-811D-8C537CBFF5D3}">
      <dgm:prSet/>
      <dgm:spPr/>
      <dgm:t>
        <a:bodyPr/>
        <a:lstStyle/>
        <a:p>
          <a:endParaRPr lang="en-US"/>
        </a:p>
      </dgm:t>
    </dgm:pt>
    <dgm:pt modelId="{CD085B9D-990B-4056-9EE8-5698A1C51278}">
      <dgm:prSet phldrT="[Text]" custT="1"/>
      <dgm:spPr/>
      <dgm:t>
        <a:bodyPr/>
        <a:lstStyle/>
        <a:p>
          <a:r>
            <a:rPr lang="en-US" sz="1500" dirty="0" smtClean="0"/>
            <a:t>June-July 2018</a:t>
          </a:r>
          <a:endParaRPr lang="en-US" sz="1500" dirty="0"/>
        </a:p>
      </dgm:t>
    </dgm:pt>
    <dgm:pt modelId="{AD521DAC-7F4A-4C75-982C-4DC34461328D}" type="parTrans" cxnId="{ED92D998-0DB2-4EF3-8A2F-BA442CEE2E58}">
      <dgm:prSet/>
      <dgm:spPr/>
      <dgm:t>
        <a:bodyPr/>
        <a:lstStyle/>
        <a:p>
          <a:endParaRPr lang="en-US"/>
        </a:p>
      </dgm:t>
    </dgm:pt>
    <dgm:pt modelId="{4095D8F9-7EC4-4745-8502-F5E0D9655169}" type="sibTrans" cxnId="{ED92D998-0DB2-4EF3-8A2F-BA442CEE2E58}">
      <dgm:prSet/>
      <dgm:spPr/>
      <dgm:t>
        <a:bodyPr/>
        <a:lstStyle/>
        <a:p>
          <a:endParaRPr lang="en-US"/>
        </a:p>
      </dgm:t>
    </dgm:pt>
    <dgm:pt modelId="{876538F5-0746-49AD-9467-63CA81A1B06C}">
      <dgm:prSet phldrT="[Text]"/>
      <dgm:spPr/>
      <dgm:t>
        <a:bodyPr/>
        <a:lstStyle/>
        <a:p>
          <a:pPr marL="0" marR="0" lvl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sz="1700" b="1" dirty="0" smtClean="0">
              <a:solidFill>
                <a:srgbClr val="FFFF00"/>
              </a:solidFill>
            </a:rPr>
            <a:t>Approve project proposal</a:t>
          </a:r>
        </a:p>
      </dgm:t>
    </dgm:pt>
    <dgm:pt modelId="{501B7B7E-A895-47D3-8AF8-83AE639B764B}" type="parTrans" cxnId="{8CDC5406-7C15-467D-877E-8C838EB935B2}">
      <dgm:prSet/>
      <dgm:spPr/>
      <dgm:t>
        <a:bodyPr/>
        <a:lstStyle/>
        <a:p>
          <a:endParaRPr lang="en-US"/>
        </a:p>
      </dgm:t>
    </dgm:pt>
    <dgm:pt modelId="{6CAEF22B-170A-4A7F-BB01-F6CB28F14666}" type="sibTrans" cxnId="{8CDC5406-7C15-467D-877E-8C838EB935B2}">
      <dgm:prSet/>
      <dgm:spPr/>
      <dgm:t>
        <a:bodyPr/>
        <a:lstStyle/>
        <a:p>
          <a:endParaRPr lang="en-US"/>
        </a:p>
      </dgm:t>
    </dgm:pt>
    <dgm:pt modelId="{5D399EB4-7B99-4019-BEEC-A62D52B8E2B8}">
      <dgm:prSet phldrT="[Text]"/>
      <dgm:spPr/>
      <dgm:t>
        <a:bodyPr/>
        <a:lstStyle/>
        <a:p>
          <a:r>
            <a:rPr lang="en-US" sz="1700" b="1" dirty="0" smtClean="0"/>
            <a:t>Develop ED Proposals</a:t>
          </a:r>
          <a:endParaRPr lang="en-US" sz="1700" b="1" dirty="0"/>
        </a:p>
      </dgm:t>
    </dgm:pt>
    <dgm:pt modelId="{4A294D16-15AC-4E20-AA2F-78BC5A7E42B9}" type="parTrans" cxnId="{9A141145-E135-449C-B93D-6CDFF5D8D585}">
      <dgm:prSet/>
      <dgm:spPr/>
      <dgm:t>
        <a:bodyPr/>
        <a:lstStyle/>
        <a:p>
          <a:endParaRPr lang="en-US"/>
        </a:p>
      </dgm:t>
    </dgm:pt>
    <dgm:pt modelId="{A5C4F126-E59D-4F52-99C8-CE2F2F2AAA54}" type="sibTrans" cxnId="{9A141145-E135-449C-B93D-6CDFF5D8D585}">
      <dgm:prSet/>
      <dgm:spPr/>
      <dgm:t>
        <a:bodyPr/>
        <a:lstStyle/>
        <a:p>
          <a:endParaRPr lang="en-US"/>
        </a:p>
      </dgm:t>
    </dgm:pt>
    <dgm:pt modelId="{DDD45CA6-EAFB-4700-A174-60D24B2D4C59}">
      <dgm:prSet phldrT="[Text]" custT="1"/>
      <dgm:spPr/>
      <dgm:t>
        <a:bodyPr/>
        <a:lstStyle/>
        <a:p>
          <a:r>
            <a:rPr lang="en-US" sz="1500" dirty="0" smtClean="0"/>
            <a:t>Dec 2018</a:t>
          </a:r>
          <a:endParaRPr lang="en-US" sz="1500" dirty="0"/>
        </a:p>
      </dgm:t>
    </dgm:pt>
    <dgm:pt modelId="{35E9D4E1-0DBE-4478-AAFE-3C0D7E7DB8E4}" type="parTrans" cxnId="{4DD9560D-A809-49B0-BF50-7023952B723A}">
      <dgm:prSet/>
      <dgm:spPr/>
      <dgm:t>
        <a:bodyPr/>
        <a:lstStyle/>
        <a:p>
          <a:endParaRPr lang="en-US"/>
        </a:p>
      </dgm:t>
    </dgm:pt>
    <dgm:pt modelId="{C3993DD7-906F-4F7B-A187-20E690F06507}" type="sibTrans" cxnId="{4DD9560D-A809-49B0-BF50-7023952B723A}">
      <dgm:prSet/>
      <dgm:spPr/>
      <dgm:t>
        <a:bodyPr/>
        <a:lstStyle/>
        <a:p>
          <a:endParaRPr lang="en-US"/>
        </a:p>
      </dgm:t>
    </dgm:pt>
    <dgm:pt modelId="{48CDDAB1-A426-419D-A9A1-740CB8A2C89A}">
      <dgm:prSet phldrT="[Text]" custT="1"/>
      <dgm:spPr/>
      <dgm:t>
        <a:bodyPr/>
        <a:lstStyle/>
        <a:p>
          <a:r>
            <a:rPr lang="en-US" sz="1500" dirty="0" smtClean="0"/>
            <a:t>March 2019 (CAG) </a:t>
          </a:r>
          <a:endParaRPr lang="en-US" sz="1500" dirty="0"/>
        </a:p>
      </dgm:t>
    </dgm:pt>
    <dgm:pt modelId="{469C54F5-EE7F-44AA-8F5D-D6CE4B0E5700}" type="parTrans" cxnId="{6C7D1F00-5761-4004-9B9B-99F1E66193BF}">
      <dgm:prSet/>
      <dgm:spPr/>
      <dgm:t>
        <a:bodyPr/>
        <a:lstStyle/>
        <a:p>
          <a:endParaRPr lang="en-US"/>
        </a:p>
      </dgm:t>
    </dgm:pt>
    <dgm:pt modelId="{862EAAEC-B4D7-4960-B976-00B03361EC8F}" type="sibTrans" cxnId="{6C7D1F00-5761-4004-9B9B-99F1E66193BF}">
      <dgm:prSet/>
      <dgm:spPr/>
      <dgm:t>
        <a:bodyPr/>
        <a:lstStyle/>
        <a:p>
          <a:endParaRPr lang="en-US"/>
        </a:p>
      </dgm:t>
    </dgm:pt>
    <dgm:pt modelId="{E5601307-0CD4-45C0-88CE-7C26CAB33D4E}">
      <dgm:prSet phldrT="[Text]" custT="1"/>
      <dgm:spPr/>
      <dgm:t>
        <a:bodyPr/>
        <a:lstStyle/>
        <a:p>
          <a:r>
            <a:rPr lang="en-US" sz="1500" dirty="0" smtClean="0"/>
            <a:t>June 2019</a:t>
          </a:r>
          <a:endParaRPr lang="en-US" sz="1500" dirty="0"/>
        </a:p>
      </dgm:t>
    </dgm:pt>
    <dgm:pt modelId="{769E84AD-FAB6-4965-A2D9-69A38C3FA678}" type="parTrans" cxnId="{7A7105FC-79A0-46BD-BE64-221A341D1841}">
      <dgm:prSet/>
      <dgm:spPr/>
      <dgm:t>
        <a:bodyPr/>
        <a:lstStyle/>
        <a:p>
          <a:endParaRPr lang="en-US"/>
        </a:p>
      </dgm:t>
    </dgm:pt>
    <dgm:pt modelId="{E9049580-33D2-4B85-9349-243AEA0CF325}" type="sibTrans" cxnId="{7A7105FC-79A0-46BD-BE64-221A341D1841}">
      <dgm:prSet/>
      <dgm:spPr/>
      <dgm:t>
        <a:bodyPr/>
        <a:lstStyle/>
        <a:p>
          <a:endParaRPr lang="en-US"/>
        </a:p>
      </dgm:t>
    </dgm:pt>
    <dgm:pt modelId="{BA0DEF8D-C154-4DF7-80E6-869D67D670F3}">
      <dgm:prSet phldrT="[Text]"/>
      <dgm:spPr/>
      <dgm:t>
        <a:bodyPr/>
        <a:lstStyle/>
        <a:p>
          <a:r>
            <a:rPr lang="en-US" sz="1900" b="1" dirty="0" smtClean="0"/>
            <a:t>Comment analysis and Revisions</a:t>
          </a:r>
          <a:endParaRPr lang="en-US" sz="1900" b="1" dirty="0"/>
        </a:p>
      </dgm:t>
    </dgm:pt>
    <dgm:pt modelId="{6B57AFBF-CA54-4948-98FB-23EB8A16B22D}" type="parTrans" cxnId="{0F93D42A-B493-4C1E-A367-DC3AE9050B66}">
      <dgm:prSet/>
      <dgm:spPr/>
      <dgm:t>
        <a:bodyPr/>
        <a:lstStyle/>
        <a:p>
          <a:endParaRPr lang="en-US"/>
        </a:p>
      </dgm:t>
    </dgm:pt>
    <dgm:pt modelId="{5B1E7AD1-78CE-42FA-933C-A2B3D13E81A5}" type="sibTrans" cxnId="{0F93D42A-B493-4C1E-A367-DC3AE9050B66}">
      <dgm:prSet/>
      <dgm:spPr/>
      <dgm:t>
        <a:bodyPr/>
        <a:lstStyle/>
        <a:p>
          <a:endParaRPr lang="en-US"/>
        </a:p>
      </dgm:t>
    </dgm:pt>
    <dgm:pt modelId="{F5A46FBD-AB22-44FA-96A3-8AD8677DDD41}">
      <dgm:prSet phldrT="[Text]" custT="1"/>
      <dgm:spPr/>
      <dgm:t>
        <a:bodyPr/>
        <a:lstStyle/>
        <a:p>
          <a:r>
            <a:rPr lang="en-US" sz="1500" dirty="0" smtClean="0"/>
            <a:t>Mar/ Apr 2020 (CAG)</a:t>
          </a:r>
          <a:endParaRPr lang="en-US" sz="1500" dirty="0"/>
        </a:p>
      </dgm:t>
    </dgm:pt>
    <dgm:pt modelId="{64C9B333-B93E-4968-B95F-3CDD01C8AEF1}" type="parTrans" cxnId="{2F5D7794-A947-44C4-A07D-0547906329A7}">
      <dgm:prSet/>
      <dgm:spPr/>
      <dgm:t>
        <a:bodyPr/>
        <a:lstStyle/>
        <a:p>
          <a:endParaRPr lang="en-US"/>
        </a:p>
      </dgm:t>
    </dgm:pt>
    <dgm:pt modelId="{300BA7EF-FB5C-4CC0-8CCB-6F64792988E0}" type="sibTrans" cxnId="{2F5D7794-A947-44C4-A07D-0547906329A7}">
      <dgm:prSet/>
      <dgm:spPr/>
      <dgm:t>
        <a:bodyPr/>
        <a:lstStyle/>
        <a:p>
          <a:endParaRPr lang="en-US"/>
        </a:p>
      </dgm:t>
    </dgm:pt>
    <dgm:pt modelId="{5CCDC575-8DA2-4185-9D53-1D5312C84713}">
      <dgm:prSet phldrT="[Text]" custT="1"/>
      <dgm:spPr/>
      <dgm:t>
        <a:bodyPr/>
        <a:lstStyle/>
        <a:p>
          <a:r>
            <a:rPr lang="en-US" sz="1500" dirty="0" smtClean="0"/>
            <a:t>June 2020</a:t>
          </a:r>
          <a:endParaRPr lang="en-US" sz="1500" dirty="0"/>
        </a:p>
      </dgm:t>
    </dgm:pt>
    <dgm:pt modelId="{BEBA216B-343C-4643-BDCB-0F235D0E7078}" type="parTrans" cxnId="{2AB5CF57-5A33-4EC9-8E77-083CA19A424E}">
      <dgm:prSet/>
      <dgm:spPr/>
      <dgm:t>
        <a:bodyPr/>
        <a:lstStyle/>
        <a:p>
          <a:endParaRPr lang="en-US"/>
        </a:p>
      </dgm:t>
    </dgm:pt>
    <dgm:pt modelId="{4DA95C92-DD44-41A5-8E64-D1AFE318613D}" type="sibTrans" cxnId="{2AB5CF57-5A33-4EC9-8E77-083CA19A424E}">
      <dgm:prSet/>
      <dgm:spPr/>
      <dgm:t>
        <a:bodyPr/>
        <a:lstStyle/>
        <a:p>
          <a:endParaRPr lang="en-US"/>
        </a:p>
      </dgm:t>
    </dgm:pt>
    <dgm:pt modelId="{8EA0E0B2-3A44-462B-8599-0BA7C39AC1DD}">
      <dgm:prSet phldrT="[Text]"/>
      <dgm:spPr/>
      <dgm:t>
        <a:bodyPr/>
        <a:lstStyle/>
        <a:p>
          <a:r>
            <a:rPr lang="en-US" dirty="0" smtClean="0"/>
            <a:t>Sept 2019 (CAG)</a:t>
          </a:r>
          <a:endParaRPr lang="en-US" dirty="0"/>
        </a:p>
      </dgm:t>
    </dgm:pt>
    <dgm:pt modelId="{8F14EE4C-9D3F-49E4-B1F0-3CE74CA64252}" type="parTrans" cxnId="{985FD16C-7D05-47C9-9FAA-738F104406A9}">
      <dgm:prSet/>
      <dgm:spPr/>
      <dgm:t>
        <a:bodyPr/>
        <a:lstStyle/>
        <a:p>
          <a:endParaRPr lang="en-US"/>
        </a:p>
      </dgm:t>
    </dgm:pt>
    <dgm:pt modelId="{7D3F0303-0DC3-4BCB-BB75-B40E1DE9266B}" type="sibTrans" cxnId="{985FD16C-7D05-47C9-9FAA-738F104406A9}">
      <dgm:prSet/>
      <dgm:spPr/>
      <dgm:t>
        <a:bodyPr/>
        <a:lstStyle/>
        <a:p>
          <a:endParaRPr lang="en-US"/>
        </a:p>
      </dgm:t>
    </dgm:pt>
    <dgm:pt modelId="{143EFE8E-9D23-40EB-B88A-BB7E3425A837}">
      <dgm:prSet phldrT="[Text]" custT="1"/>
      <dgm:spPr/>
      <dgm:t>
        <a:bodyPr/>
        <a:lstStyle/>
        <a:p>
          <a:r>
            <a:rPr lang="en-US" sz="1500" dirty="0" smtClean="0"/>
            <a:t>Sept 2020 (CAG)</a:t>
          </a:r>
          <a:endParaRPr lang="en-US" sz="1500" dirty="0"/>
        </a:p>
      </dgm:t>
    </dgm:pt>
    <dgm:pt modelId="{5B5D2931-1D01-4D04-886B-2056B62D1C38}" type="parTrans" cxnId="{238654BD-A269-4579-99AD-B0841960B901}">
      <dgm:prSet/>
      <dgm:spPr/>
      <dgm:t>
        <a:bodyPr/>
        <a:lstStyle/>
        <a:p>
          <a:endParaRPr lang="en-US"/>
        </a:p>
      </dgm:t>
    </dgm:pt>
    <dgm:pt modelId="{16FCA860-65B2-4C71-9207-1DE81C584B29}" type="sibTrans" cxnId="{238654BD-A269-4579-99AD-B0841960B901}">
      <dgm:prSet/>
      <dgm:spPr/>
      <dgm:t>
        <a:bodyPr/>
        <a:lstStyle/>
        <a:p>
          <a:endParaRPr lang="en-US"/>
        </a:p>
      </dgm:t>
    </dgm:pt>
    <dgm:pt modelId="{8431A7BE-BDB1-4DC6-88DB-AF5299260EAF}">
      <dgm:prSet phldrT="[Text]" custT="1"/>
      <dgm:spPr/>
      <dgm:t>
        <a:bodyPr/>
        <a:lstStyle/>
        <a:p>
          <a:pPr marL="0" marR="0" lvl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sz="1500" dirty="0" smtClean="0"/>
            <a:t>Sept 2018 (CAG)</a:t>
          </a:r>
        </a:p>
      </dgm:t>
    </dgm:pt>
    <dgm:pt modelId="{47109B18-2248-46F7-8862-E04052EF9A57}" type="parTrans" cxnId="{311E62DE-FAA9-4C6C-BEE1-0260BDA569C0}">
      <dgm:prSet/>
      <dgm:spPr/>
      <dgm:t>
        <a:bodyPr/>
        <a:lstStyle/>
        <a:p>
          <a:endParaRPr lang="en-US"/>
        </a:p>
      </dgm:t>
    </dgm:pt>
    <dgm:pt modelId="{0361544F-0276-457A-89D5-791918BFFBE3}" type="sibTrans" cxnId="{311E62DE-FAA9-4C6C-BEE1-0260BDA569C0}">
      <dgm:prSet/>
      <dgm:spPr/>
      <dgm:t>
        <a:bodyPr/>
        <a:lstStyle/>
        <a:p>
          <a:endParaRPr lang="en-US"/>
        </a:p>
      </dgm:t>
    </dgm:pt>
    <dgm:pt modelId="{D839BB0E-7C41-4D75-B0B7-C638D3DF8F02}">
      <dgm:prSet phldrT="[Text]"/>
      <dgm:spPr/>
      <dgm:t>
        <a:bodyPr/>
        <a:lstStyle/>
        <a:p>
          <a:r>
            <a:rPr lang="en-US" b="1" dirty="0" smtClean="0">
              <a:solidFill>
                <a:srgbClr val="FFFF00"/>
              </a:solidFill>
            </a:rPr>
            <a:t>Approve ED</a:t>
          </a:r>
          <a:endParaRPr lang="en-US" b="1" dirty="0">
            <a:solidFill>
              <a:srgbClr val="FFFF00"/>
            </a:solidFill>
          </a:endParaRPr>
        </a:p>
      </dgm:t>
    </dgm:pt>
    <dgm:pt modelId="{0196C9DB-D109-4BD9-983B-CBD34CDC1F5B}" type="parTrans" cxnId="{3758CAE0-0557-4036-9072-290939C56367}">
      <dgm:prSet/>
      <dgm:spPr/>
      <dgm:t>
        <a:bodyPr/>
        <a:lstStyle/>
        <a:p>
          <a:endParaRPr lang="en-US"/>
        </a:p>
      </dgm:t>
    </dgm:pt>
    <dgm:pt modelId="{701B4DAC-485A-44F0-AF49-B52E65D94C5F}" type="sibTrans" cxnId="{3758CAE0-0557-4036-9072-290939C56367}">
      <dgm:prSet/>
      <dgm:spPr/>
      <dgm:t>
        <a:bodyPr/>
        <a:lstStyle/>
        <a:p>
          <a:endParaRPr lang="en-US"/>
        </a:p>
      </dgm:t>
    </dgm:pt>
    <dgm:pt modelId="{FA88342E-889E-4B67-9028-A073EEF06E81}">
      <dgm:prSet phldrT="[Text]"/>
      <dgm:spPr/>
      <dgm:t>
        <a:bodyPr/>
        <a:lstStyle/>
        <a:p>
          <a:r>
            <a:rPr lang="en-US" sz="2400" b="1" dirty="0" smtClean="0">
              <a:solidFill>
                <a:srgbClr val="FFFF00"/>
              </a:solidFill>
            </a:rPr>
            <a:t>Approve final provisions</a:t>
          </a:r>
          <a:endParaRPr lang="en-US" sz="2400" b="1" dirty="0">
            <a:solidFill>
              <a:srgbClr val="FFFF00"/>
            </a:solidFill>
          </a:endParaRPr>
        </a:p>
      </dgm:t>
    </dgm:pt>
    <dgm:pt modelId="{BD097B53-2C0E-4B2D-B270-7E4801BFA588}" type="parTrans" cxnId="{4BD0BE92-AD27-444E-88CA-5E3B3092BA78}">
      <dgm:prSet/>
      <dgm:spPr/>
      <dgm:t>
        <a:bodyPr/>
        <a:lstStyle/>
        <a:p>
          <a:endParaRPr lang="en-US"/>
        </a:p>
      </dgm:t>
    </dgm:pt>
    <dgm:pt modelId="{5660C3AB-19D1-4A31-9A54-F027FDB723E2}" type="sibTrans" cxnId="{4BD0BE92-AD27-444E-88CA-5E3B3092BA78}">
      <dgm:prSet/>
      <dgm:spPr/>
      <dgm:t>
        <a:bodyPr/>
        <a:lstStyle/>
        <a:p>
          <a:endParaRPr lang="en-US"/>
        </a:p>
      </dgm:t>
    </dgm:pt>
    <dgm:pt modelId="{92F8C126-D7CB-4988-8BC0-6197E62D94EC}">
      <dgm:prSet phldrT="[Text]"/>
      <dgm:spPr>
        <a:solidFill>
          <a:schemeClr val="tx1">
            <a:lumMod val="65000"/>
            <a:lumOff val="35000"/>
          </a:schemeClr>
        </a:solidFill>
      </dgm:spPr>
      <dgm:t>
        <a:bodyPr/>
        <a:lstStyle/>
        <a:p>
          <a:r>
            <a:rPr lang="en-US" sz="1900" b="1" dirty="0" smtClean="0"/>
            <a:t>Comment Period</a:t>
          </a:r>
          <a:endParaRPr lang="en-US" sz="1900" b="1" dirty="0"/>
        </a:p>
      </dgm:t>
    </dgm:pt>
    <dgm:pt modelId="{434D308E-BE02-4BF7-8890-BC5755682E9B}" type="parTrans" cxnId="{598C4742-156A-4BC1-A7F5-AF29167A3614}">
      <dgm:prSet/>
      <dgm:spPr/>
      <dgm:t>
        <a:bodyPr/>
        <a:lstStyle/>
        <a:p>
          <a:endParaRPr lang="en-US"/>
        </a:p>
      </dgm:t>
    </dgm:pt>
    <dgm:pt modelId="{44D8B754-8B88-4E90-81A1-9A62B3E63A29}" type="sibTrans" cxnId="{598C4742-156A-4BC1-A7F5-AF29167A3614}">
      <dgm:prSet/>
      <dgm:spPr/>
      <dgm:t>
        <a:bodyPr/>
        <a:lstStyle/>
        <a:p>
          <a:endParaRPr lang="en-US"/>
        </a:p>
      </dgm:t>
    </dgm:pt>
    <dgm:pt modelId="{3FBF3AC9-A330-44C9-BF62-A33794318F68}">
      <dgm:prSet phldrT="[Text]" custT="1"/>
      <dgm:spPr>
        <a:solidFill>
          <a:schemeClr val="tx1">
            <a:lumMod val="65000"/>
            <a:lumOff val="35000"/>
          </a:schemeClr>
        </a:solidFill>
      </dgm:spPr>
      <dgm:t>
        <a:bodyPr/>
        <a:lstStyle/>
        <a:p>
          <a:r>
            <a:rPr lang="en-US" sz="1500" dirty="0" smtClean="0"/>
            <a:t>Oct-Dec 2019</a:t>
          </a:r>
          <a:endParaRPr lang="en-US" sz="1500" dirty="0"/>
        </a:p>
      </dgm:t>
    </dgm:pt>
    <dgm:pt modelId="{061BE182-BEC8-41D8-87FE-B23DD7C172F5}" type="parTrans" cxnId="{6A1C504A-3DAC-46B6-BBFE-E5C996E07094}">
      <dgm:prSet/>
      <dgm:spPr/>
      <dgm:t>
        <a:bodyPr/>
        <a:lstStyle/>
        <a:p>
          <a:endParaRPr lang="en-US"/>
        </a:p>
      </dgm:t>
    </dgm:pt>
    <dgm:pt modelId="{C0271965-B5E2-4CFE-A91F-6EFE827D675A}" type="sibTrans" cxnId="{6A1C504A-3DAC-46B6-BBFE-E5C996E07094}">
      <dgm:prSet/>
      <dgm:spPr/>
      <dgm:t>
        <a:bodyPr/>
        <a:lstStyle/>
        <a:p>
          <a:endParaRPr lang="en-US"/>
        </a:p>
      </dgm:t>
    </dgm:pt>
    <dgm:pt modelId="{EEF05F65-A026-4243-80BF-500AC119CBEB}" type="pres">
      <dgm:prSet presAssocID="{08D5F97D-C3BC-4C91-A6C2-83794759BF45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02410D06-5753-434A-9D91-37DFE8487613}" type="pres">
      <dgm:prSet presAssocID="{85B16332-CBC2-4FE1-94CE-3034171DFB43}" presName="node" presStyleLbl="node1" presStyleIdx="0" presStyleCnt="7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4479A01A-CFCF-4DF2-9865-F0B981A9B1A4}" type="pres">
      <dgm:prSet presAssocID="{F99C191B-6102-4516-B1B7-A8DA76D1F685}" presName="sibTrans" presStyleLbl="sibTrans1D1" presStyleIdx="0" presStyleCnt="6"/>
      <dgm:spPr/>
      <dgm:t>
        <a:bodyPr/>
        <a:lstStyle/>
        <a:p>
          <a:endParaRPr lang="en-GB"/>
        </a:p>
      </dgm:t>
    </dgm:pt>
    <dgm:pt modelId="{41591D58-68D4-4BFC-A89A-8B51B069C5FE}" type="pres">
      <dgm:prSet presAssocID="{F99C191B-6102-4516-B1B7-A8DA76D1F685}" presName="connectorText" presStyleLbl="sibTrans1D1" presStyleIdx="0" presStyleCnt="6"/>
      <dgm:spPr/>
      <dgm:t>
        <a:bodyPr/>
        <a:lstStyle/>
        <a:p>
          <a:endParaRPr lang="en-GB"/>
        </a:p>
      </dgm:t>
    </dgm:pt>
    <dgm:pt modelId="{8210F316-EB5B-4AE8-AAA8-7783850C87D0}" type="pres">
      <dgm:prSet presAssocID="{876538F5-0746-49AD-9467-63CA81A1B06C}" presName="node" presStyleLbl="node1" presStyleIdx="1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FD94CBB-8046-448F-92C7-67FAC91D9ACF}" type="pres">
      <dgm:prSet presAssocID="{6CAEF22B-170A-4A7F-BB01-F6CB28F14666}" presName="sibTrans" presStyleLbl="sibTrans1D1" presStyleIdx="1" presStyleCnt="6"/>
      <dgm:spPr/>
      <dgm:t>
        <a:bodyPr/>
        <a:lstStyle/>
        <a:p>
          <a:endParaRPr lang="en-GB"/>
        </a:p>
      </dgm:t>
    </dgm:pt>
    <dgm:pt modelId="{471B46FF-6712-4238-BE07-0C4D19A098A7}" type="pres">
      <dgm:prSet presAssocID="{6CAEF22B-170A-4A7F-BB01-F6CB28F14666}" presName="connectorText" presStyleLbl="sibTrans1D1" presStyleIdx="1" presStyleCnt="6"/>
      <dgm:spPr/>
      <dgm:t>
        <a:bodyPr/>
        <a:lstStyle/>
        <a:p>
          <a:endParaRPr lang="en-GB"/>
        </a:p>
      </dgm:t>
    </dgm:pt>
    <dgm:pt modelId="{961365C3-A23D-475D-8E15-A323D1164536}" type="pres">
      <dgm:prSet presAssocID="{5D399EB4-7B99-4019-BEEC-A62D52B8E2B8}" presName="node" presStyleLbl="node1" presStyleIdx="2" presStyleCnt="7" custScaleX="10316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A259002-915B-4E28-8EFC-580F058CA6FB}" type="pres">
      <dgm:prSet presAssocID="{A5C4F126-E59D-4F52-99C8-CE2F2F2AAA54}" presName="sibTrans" presStyleLbl="sibTrans1D1" presStyleIdx="2" presStyleCnt="6"/>
      <dgm:spPr/>
      <dgm:t>
        <a:bodyPr/>
        <a:lstStyle/>
        <a:p>
          <a:endParaRPr lang="en-GB"/>
        </a:p>
      </dgm:t>
    </dgm:pt>
    <dgm:pt modelId="{18E8895C-5445-4811-A5D2-6F70C7473B51}" type="pres">
      <dgm:prSet presAssocID="{A5C4F126-E59D-4F52-99C8-CE2F2F2AAA54}" presName="connectorText" presStyleLbl="sibTrans1D1" presStyleIdx="2" presStyleCnt="6"/>
      <dgm:spPr/>
      <dgm:t>
        <a:bodyPr/>
        <a:lstStyle/>
        <a:p>
          <a:endParaRPr lang="en-GB"/>
        </a:p>
      </dgm:t>
    </dgm:pt>
    <dgm:pt modelId="{89D67AE0-AB0C-4790-B927-2887BCFBD43F}" type="pres">
      <dgm:prSet presAssocID="{D839BB0E-7C41-4D75-B0B7-C638D3DF8F02}" presName="node" presStyleLbl="node1" presStyleIdx="3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AC0449C-417F-4E8C-B9B0-FE91E106352C}" type="pres">
      <dgm:prSet presAssocID="{701B4DAC-485A-44F0-AF49-B52E65D94C5F}" presName="sibTrans" presStyleLbl="sibTrans1D1" presStyleIdx="3" presStyleCnt="6"/>
      <dgm:spPr/>
      <dgm:t>
        <a:bodyPr/>
        <a:lstStyle/>
        <a:p>
          <a:endParaRPr lang="en-GB"/>
        </a:p>
      </dgm:t>
    </dgm:pt>
    <dgm:pt modelId="{D905CDBE-2691-4EB7-8539-3A4475ADDB56}" type="pres">
      <dgm:prSet presAssocID="{701B4DAC-485A-44F0-AF49-B52E65D94C5F}" presName="connectorText" presStyleLbl="sibTrans1D1" presStyleIdx="3" presStyleCnt="6"/>
      <dgm:spPr/>
      <dgm:t>
        <a:bodyPr/>
        <a:lstStyle/>
        <a:p>
          <a:endParaRPr lang="en-GB"/>
        </a:p>
      </dgm:t>
    </dgm:pt>
    <dgm:pt modelId="{8250CF41-7AD9-4971-AFBD-CE935708EBD8}" type="pres">
      <dgm:prSet presAssocID="{92F8C126-D7CB-4988-8BC0-6197E62D94EC}" presName="node" presStyleLbl="node1" presStyleIdx="4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90056D9-1279-4E0B-B586-2CA79E4066CD}" type="pres">
      <dgm:prSet presAssocID="{44D8B754-8B88-4E90-81A1-9A62B3E63A29}" presName="sibTrans" presStyleLbl="sibTrans1D1" presStyleIdx="4" presStyleCnt="6"/>
      <dgm:spPr/>
      <dgm:t>
        <a:bodyPr/>
        <a:lstStyle/>
        <a:p>
          <a:endParaRPr lang="en-GB"/>
        </a:p>
      </dgm:t>
    </dgm:pt>
    <dgm:pt modelId="{898A319D-32DF-4681-A5E0-CE1CAB1A799E}" type="pres">
      <dgm:prSet presAssocID="{44D8B754-8B88-4E90-81A1-9A62B3E63A29}" presName="connectorText" presStyleLbl="sibTrans1D1" presStyleIdx="4" presStyleCnt="6"/>
      <dgm:spPr/>
      <dgm:t>
        <a:bodyPr/>
        <a:lstStyle/>
        <a:p>
          <a:endParaRPr lang="en-GB"/>
        </a:p>
      </dgm:t>
    </dgm:pt>
    <dgm:pt modelId="{43B14BC9-2AE4-4019-8803-CB8D1B823C8B}" type="pres">
      <dgm:prSet presAssocID="{BA0DEF8D-C154-4DF7-80E6-869D67D670F3}" presName="node" presStyleLbl="node1" presStyleIdx="5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C2A2D0E-B819-4C9C-9AD2-B182B790797F}" type="pres">
      <dgm:prSet presAssocID="{5B1E7AD1-78CE-42FA-933C-A2B3D13E81A5}" presName="sibTrans" presStyleLbl="sibTrans1D1" presStyleIdx="5" presStyleCnt="6"/>
      <dgm:spPr/>
      <dgm:t>
        <a:bodyPr/>
        <a:lstStyle/>
        <a:p>
          <a:endParaRPr lang="en-GB"/>
        </a:p>
      </dgm:t>
    </dgm:pt>
    <dgm:pt modelId="{43A56754-4307-4C46-9920-24D44AF05C65}" type="pres">
      <dgm:prSet presAssocID="{5B1E7AD1-78CE-42FA-933C-A2B3D13E81A5}" presName="connectorText" presStyleLbl="sibTrans1D1" presStyleIdx="5" presStyleCnt="6"/>
      <dgm:spPr/>
      <dgm:t>
        <a:bodyPr/>
        <a:lstStyle/>
        <a:p>
          <a:endParaRPr lang="en-GB"/>
        </a:p>
      </dgm:t>
    </dgm:pt>
    <dgm:pt modelId="{FAA4AE22-CAA5-49E5-A988-2A8500F6E5CD}" type="pres">
      <dgm:prSet presAssocID="{FA88342E-889E-4B67-9028-A073EEF06E81}" presName="node" presStyleLbl="node1" presStyleIdx="6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4DD9560D-A809-49B0-BF50-7023952B723A}" srcId="{5D399EB4-7B99-4019-BEEC-A62D52B8E2B8}" destId="{DDD45CA6-EAFB-4700-A174-60D24B2D4C59}" srcOrd="0" destOrd="0" parTransId="{35E9D4E1-0DBE-4478-AAFE-3C0D7E7DB8E4}" sibTransId="{C3993DD7-906F-4F7B-A187-20E690F06507}"/>
    <dgm:cxn modelId="{ED92D998-0DB2-4EF3-8A2F-BA442CEE2E58}" srcId="{85B16332-CBC2-4FE1-94CE-3034171DFB43}" destId="{CD085B9D-990B-4056-9EE8-5698A1C51278}" srcOrd="0" destOrd="0" parTransId="{AD521DAC-7F4A-4C75-982C-4DC34461328D}" sibTransId="{4095D8F9-7EC4-4745-8502-F5E0D9655169}"/>
    <dgm:cxn modelId="{7229F506-F7E5-4B52-BBDF-12271E905708}" type="presOf" srcId="{5D399EB4-7B99-4019-BEEC-A62D52B8E2B8}" destId="{961365C3-A23D-475D-8E15-A323D1164536}" srcOrd="0" destOrd="0" presId="urn:microsoft.com/office/officeart/2005/8/layout/bProcess3"/>
    <dgm:cxn modelId="{B8092BE3-2E7E-4531-8621-1D3D40E27AC1}" type="presOf" srcId="{701B4DAC-485A-44F0-AF49-B52E65D94C5F}" destId="{BAC0449C-417F-4E8C-B9B0-FE91E106352C}" srcOrd="0" destOrd="0" presId="urn:microsoft.com/office/officeart/2005/8/layout/bProcess3"/>
    <dgm:cxn modelId="{CAFB706F-38DF-4387-9C5A-ED71B121F407}" type="presOf" srcId="{876538F5-0746-49AD-9467-63CA81A1B06C}" destId="{8210F316-EB5B-4AE8-AAA8-7783850C87D0}" srcOrd="0" destOrd="0" presId="urn:microsoft.com/office/officeart/2005/8/layout/bProcess3"/>
    <dgm:cxn modelId="{FF0B748D-2FB5-4E25-937B-ED6A55CFE52A}" type="presOf" srcId="{5B1E7AD1-78CE-42FA-933C-A2B3D13E81A5}" destId="{43A56754-4307-4C46-9920-24D44AF05C65}" srcOrd="1" destOrd="0" presId="urn:microsoft.com/office/officeart/2005/8/layout/bProcess3"/>
    <dgm:cxn modelId="{BF83E92C-A710-4F3B-AB36-A6C173659556}" type="presOf" srcId="{6CAEF22B-170A-4A7F-BB01-F6CB28F14666}" destId="{7FD94CBB-8046-448F-92C7-67FAC91D9ACF}" srcOrd="0" destOrd="0" presId="urn:microsoft.com/office/officeart/2005/8/layout/bProcess3"/>
    <dgm:cxn modelId="{8C3111DD-110A-4566-A730-BE3BC6691889}" type="presOf" srcId="{44D8B754-8B88-4E90-81A1-9A62B3E63A29}" destId="{898A319D-32DF-4681-A5E0-CE1CAB1A799E}" srcOrd="1" destOrd="0" presId="urn:microsoft.com/office/officeart/2005/8/layout/bProcess3"/>
    <dgm:cxn modelId="{598C4742-156A-4BC1-A7F5-AF29167A3614}" srcId="{08D5F97D-C3BC-4C91-A6C2-83794759BF45}" destId="{92F8C126-D7CB-4988-8BC0-6197E62D94EC}" srcOrd="4" destOrd="0" parTransId="{434D308E-BE02-4BF7-8890-BC5755682E9B}" sibTransId="{44D8B754-8B88-4E90-81A1-9A62B3E63A29}"/>
    <dgm:cxn modelId="{59B6A810-5259-44F3-A283-5C99757AF8C3}" type="presOf" srcId="{3FBF3AC9-A330-44C9-BF62-A33794318F68}" destId="{8250CF41-7AD9-4971-AFBD-CE935708EBD8}" srcOrd="0" destOrd="1" presId="urn:microsoft.com/office/officeart/2005/8/layout/bProcess3"/>
    <dgm:cxn modelId="{7828AE0A-C802-417F-95CC-72248B41B07F}" type="presOf" srcId="{E5601307-0CD4-45C0-88CE-7C26CAB33D4E}" destId="{961365C3-A23D-475D-8E15-A323D1164536}" srcOrd="0" destOrd="3" presId="urn:microsoft.com/office/officeart/2005/8/layout/bProcess3"/>
    <dgm:cxn modelId="{495BDE58-C712-4A00-A0F8-97979791E9EA}" type="presOf" srcId="{DDD45CA6-EAFB-4700-A174-60D24B2D4C59}" destId="{961365C3-A23D-475D-8E15-A323D1164536}" srcOrd="0" destOrd="1" presId="urn:microsoft.com/office/officeart/2005/8/layout/bProcess3"/>
    <dgm:cxn modelId="{0F93D42A-B493-4C1E-A367-DC3AE9050B66}" srcId="{08D5F97D-C3BC-4C91-A6C2-83794759BF45}" destId="{BA0DEF8D-C154-4DF7-80E6-869D67D670F3}" srcOrd="5" destOrd="0" parTransId="{6B57AFBF-CA54-4948-98FB-23EB8A16B22D}" sibTransId="{5B1E7AD1-78CE-42FA-933C-A2B3D13E81A5}"/>
    <dgm:cxn modelId="{2B7784CD-6354-44EE-8957-F80083F3E0CA}" type="presOf" srcId="{143EFE8E-9D23-40EB-B88A-BB7E3425A837}" destId="{FAA4AE22-CAA5-49E5-A988-2A8500F6E5CD}" srcOrd="0" destOrd="1" presId="urn:microsoft.com/office/officeart/2005/8/layout/bProcess3"/>
    <dgm:cxn modelId="{238654BD-A269-4579-99AD-B0841960B901}" srcId="{FA88342E-889E-4B67-9028-A073EEF06E81}" destId="{143EFE8E-9D23-40EB-B88A-BB7E3425A837}" srcOrd="0" destOrd="0" parTransId="{5B5D2931-1D01-4D04-886B-2056B62D1C38}" sibTransId="{16FCA860-65B2-4C71-9207-1DE81C584B29}"/>
    <dgm:cxn modelId="{311E62DE-FAA9-4C6C-BEE1-0260BDA569C0}" srcId="{876538F5-0746-49AD-9467-63CA81A1B06C}" destId="{8431A7BE-BDB1-4DC6-88DB-AF5299260EAF}" srcOrd="0" destOrd="0" parTransId="{47109B18-2248-46F7-8862-E04052EF9A57}" sibTransId="{0361544F-0276-457A-89D5-791918BFFBE3}"/>
    <dgm:cxn modelId="{2CD7EAC6-1D12-47E4-963D-A582F4707C72}" type="presOf" srcId="{48CDDAB1-A426-419D-A9A1-740CB8A2C89A}" destId="{961365C3-A23D-475D-8E15-A323D1164536}" srcOrd="0" destOrd="2" presId="urn:microsoft.com/office/officeart/2005/8/layout/bProcess3"/>
    <dgm:cxn modelId="{6A1C504A-3DAC-46B6-BBFE-E5C996E07094}" srcId="{92F8C126-D7CB-4988-8BC0-6197E62D94EC}" destId="{3FBF3AC9-A330-44C9-BF62-A33794318F68}" srcOrd="0" destOrd="0" parTransId="{061BE182-BEC8-41D8-87FE-B23DD7C172F5}" sibTransId="{C0271965-B5E2-4CFE-A91F-6EFE827D675A}"/>
    <dgm:cxn modelId="{2AB5CF57-5A33-4EC9-8E77-083CA19A424E}" srcId="{BA0DEF8D-C154-4DF7-80E6-869D67D670F3}" destId="{5CCDC575-8DA2-4185-9D53-1D5312C84713}" srcOrd="1" destOrd="0" parTransId="{BEBA216B-343C-4643-BDCB-0F235D0E7078}" sibTransId="{4DA95C92-DD44-41A5-8E64-D1AFE318613D}"/>
    <dgm:cxn modelId="{050FBE94-D4F8-4263-AC85-CDA687F59723}" type="presOf" srcId="{92F8C126-D7CB-4988-8BC0-6197E62D94EC}" destId="{8250CF41-7AD9-4971-AFBD-CE935708EBD8}" srcOrd="0" destOrd="0" presId="urn:microsoft.com/office/officeart/2005/8/layout/bProcess3"/>
    <dgm:cxn modelId="{6D1E1119-DDAD-4B64-9EA0-C63FC1BCE5B3}" type="presOf" srcId="{5B1E7AD1-78CE-42FA-933C-A2B3D13E81A5}" destId="{FC2A2D0E-B819-4C9C-9AD2-B182B790797F}" srcOrd="0" destOrd="0" presId="urn:microsoft.com/office/officeart/2005/8/layout/bProcess3"/>
    <dgm:cxn modelId="{6C7D1F00-5761-4004-9B9B-99F1E66193BF}" srcId="{5D399EB4-7B99-4019-BEEC-A62D52B8E2B8}" destId="{48CDDAB1-A426-419D-A9A1-740CB8A2C89A}" srcOrd="1" destOrd="0" parTransId="{469C54F5-EE7F-44AA-8F5D-D6CE4B0E5700}" sibTransId="{862EAAEC-B4D7-4960-B976-00B03361EC8F}"/>
    <dgm:cxn modelId="{B9C0455F-53B0-4EFD-AF43-396EA65E36F4}" type="presOf" srcId="{5CCDC575-8DA2-4185-9D53-1D5312C84713}" destId="{43B14BC9-2AE4-4019-8803-CB8D1B823C8B}" srcOrd="0" destOrd="2" presId="urn:microsoft.com/office/officeart/2005/8/layout/bProcess3"/>
    <dgm:cxn modelId="{9A141145-E135-449C-B93D-6CDFF5D8D585}" srcId="{08D5F97D-C3BC-4C91-A6C2-83794759BF45}" destId="{5D399EB4-7B99-4019-BEEC-A62D52B8E2B8}" srcOrd="2" destOrd="0" parTransId="{4A294D16-15AC-4E20-AA2F-78BC5A7E42B9}" sibTransId="{A5C4F126-E59D-4F52-99C8-CE2F2F2AAA54}"/>
    <dgm:cxn modelId="{55859E52-7409-4425-811D-8C537CBFF5D3}" srcId="{08D5F97D-C3BC-4C91-A6C2-83794759BF45}" destId="{85B16332-CBC2-4FE1-94CE-3034171DFB43}" srcOrd="0" destOrd="0" parTransId="{1CAA894C-5B1B-4EF6-BA20-CEB5CB92646A}" sibTransId="{F99C191B-6102-4516-B1B7-A8DA76D1F685}"/>
    <dgm:cxn modelId="{7A7105FC-79A0-46BD-BE64-221A341D1841}" srcId="{5D399EB4-7B99-4019-BEEC-A62D52B8E2B8}" destId="{E5601307-0CD4-45C0-88CE-7C26CAB33D4E}" srcOrd="2" destOrd="0" parTransId="{769E84AD-FAB6-4965-A2D9-69A38C3FA678}" sibTransId="{E9049580-33D2-4B85-9349-243AEA0CF325}"/>
    <dgm:cxn modelId="{EB6DB769-954D-4332-93FA-987BEA49CB8A}" type="presOf" srcId="{CD085B9D-990B-4056-9EE8-5698A1C51278}" destId="{02410D06-5753-434A-9D91-37DFE8487613}" srcOrd="0" destOrd="1" presId="urn:microsoft.com/office/officeart/2005/8/layout/bProcess3"/>
    <dgm:cxn modelId="{0C602D7E-F77E-49CB-A1BE-2109D37598A0}" type="presOf" srcId="{8EA0E0B2-3A44-462B-8599-0BA7C39AC1DD}" destId="{89D67AE0-AB0C-4790-B927-2887BCFBD43F}" srcOrd="0" destOrd="1" presId="urn:microsoft.com/office/officeart/2005/8/layout/bProcess3"/>
    <dgm:cxn modelId="{6D23F59E-9941-4A54-9FB2-A2B6CE619F3E}" type="presOf" srcId="{44D8B754-8B88-4E90-81A1-9A62B3E63A29}" destId="{690056D9-1279-4E0B-B586-2CA79E4066CD}" srcOrd="0" destOrd="0" presId="urn:microsoft.com/office/officeart/2005/8/layout/bProcess3"/>
    <dgm:cxn modelId="{8BF4DAE9-8BAA-4CEA-9ACA-FD957E7FA532}" type="presOf" srcId="{08D5F97D-C3BC-4C91-A6C2-83794759BF45}" destId="{EEF05F65-A026-4243-80BF-500AC119CBEB}" srcOrd="0" destOrd="0" presId="urn:microsoft.com/office/officeart/2005/8/layout/bProcess3"/>
    <dgm:cxn modelId="{8CDC5406-7C15-467D-877E-8C838EB935B2}" srcId="{08D5F97D-C3BC-4C91-A6C2-83794759BF45}" destId="{876538F5-0746-49AD-9467-63CA81A1B06C}" srcOrd="1" destOrd="0" parTransId="{501B7B7E-A895-47D3-8AF8-83AE639B764B}" sibTransId="{6CAEF22B-170A-4A7F-BB01-F6CB28F14666}"/>
    <dgm:cxn modelId="{5733056A-4F3E-4B2F-AD62-D1F06C638140}" type="presOf" srcId="{F99C191B-6102-4516-B1B7-A8DA76D1F685}" destId="{41591D58-68D4-4BFC-A89A-8B51B069C5FE}" srcOrd="1" destOrd="0" presId="urn:microsoft.com/office/officeart/2005/8/layout/bProcess3"/>
    <dgm:cxn modelId="{A282678E-F399-4E81-AFFE-1FB2641706F8}" type="presOf" srcId="{8431A7BE-BDB1-4DC6-88DB-AF5299260EAF}" destId="{8210F316-EB5B-4AE8-AAA8-7783850C87D0}" srcOrd="0" destOrd="1" presId="urn:microsoft.com/office/officeart/2005/8/layout/bProcess3"/>
    <dgm:cxn modelId="{A00204F3-F9CF-4F1A-AA0B-DD1212802C87}" type="presOf" srcId="{701B4DAC-485A-44F0-AF49-B52E65D94C5F}" destId="{D905CDBE-2691-4EB7-8539-3A4475ADDB56}" srcOrd="1" destOrd="0" presId="urn:microsoft.com/office/officeart/2005/8/layout/bProcess3"/>
    <dgm:cxn modelId="{2F5D7794-A947-44C4-A07D-0547906329A7}" srcId="{BA0DEF8D-C154-4DF7-80E6-869D67D670F3}" destId="{F5A46FBD-AB22-44FA-96A3-8AD8677DDD41}" srcOrd="0" destOrd="0" parTransId="{64C9B333-B93E-4968-B95F-3CDD01C8AEF1}" sibTransId="{300BA7EF-FB5C-4CC0-8CCB-6F64792988E0}"/>
    <dgm:cxn modelId="{C629D75F-7233-4C2B-8067-02409BAAD0BA}" type="presOf" srcId="{D839BB0E-7C41-4D75-B0B7-C638D3DF8F02}" destId="{89D67AE0-AB0C-4790-B927-2887BCFBD43F}" srcOrd="0" destOrd="0" presId="urn:microsoft.com/office/officeart/2005/8/layout/bProcess3"/>
    <dgm:cxn modelId="{E48AD6C2-347B-46C5-9D63-6E3D7E70655D}" type="presOf" srcId="{6CAEF22B-170A-4A7F-BB01-F6CB28F14666}" destId="{471B46FF-6712-4238-BE07-0C4D19A098A7}" srcOrd="1" destOrd="0" presId="urn:microsoft.com/office/officeart/2005/8/layout/bProcess3"/>
    <dgm:cxn modelId="{DAFA9935-ACDB-4491-88C1-249F58D8015B}" type="presOf" srcId="{BA0DEF8D-C154-4DF7-80E6-869D67D670F3}" destId="{43B14BC9-2AE4-4019-8803-CB8D1B823C8B}" srcOrd="0" destOrd="0" presId="urn:microsoft.com/office/officeart/2005/8/layout/bProcess3"/>
    <dgm:cxn modelId="{985FD16C-7D05-47C9-9FAA-738F104406A9}" srcId="{D839BB0E-7C41-4D75-B0B7-C638D3DF8F02}" destId="{8EA0E0B2-3A44-462B-8599-0BA7C39AC1DD}" srcOrd="0" destOrd="0" parTransId="{8F14EE4C-9D3F-49E4-B1F0-3CE74CA64252}" sibTransId="{7D3F0303-0DC3-4BCB-BB75-B40E1DE9266B}"/>
    <dgm:cxn modelId="{9EADB404-33DB-4B09-A16F-48EF1F05902D}" type="presOf" srcId="{A5C4F126-E59D-4F52-99C8-CE2F2F2AAA54}" destId="{2A259002-915B-4E28-8EFC-580F058CA6FB}" srcOrd="0" destOrd="0" presId="urn:microsoft.com/office/officeart/2005/8/layout/bProcess3"/>
    <dgm:cxn modelId="{D754B6DF-6A33-4C12-83EA-370C128ACC68}" type="presOf" srcId="{85B16332-CBC2-4FE1-94CE-3034171DFB43}" destId="{02410D06-5753-434A-9D91-37DFE8487613}" srcOrd="0" destOrd="0" presId="urn:microsoft.com/office/officeart/2005/8/layout/bProcess3"/>
    <dgm:cxn modelId="{3758CAE0-0557-4036-9072-290939C56367}" srcId="{08D5F97D-C3BC-4C91-A6C2-83794759BF45}" destId="{D839BB0E-7C41-4D75-B0B7-C638D3DF8F02}" srcOrd="3" destOrd="0" parTransId="{0196C9DB-D109-4BD9-983B-CBD34CDC1F5B}" sibTransId="{701B4DAC-485A-44F0-AF49-B52E65D94C5F}"/>
    <dgm:cxn modelId="{970C2D7F-B2DB-40CE-8E4B-964BD3CBEE77}" type="presOf" srcId="{A5C4F126-E59D-4F52-99C8-CE2F2F2AAA54}" destId="{18E8895C-5445-4811-A5D2-6F70C7473B51}" srcOrd="1" destOrd="0" presId="urn:microsoft.com/office/officeart/2005/8/layout/bProcess3"/>
    <dgm:cxn modelId="{4BD0BE92-AD27-444E-88CA-5E3B3092BA78}" srcId="{08D5F97D-C3BC-4C91-A6C2-83794759BF45}" destId="{FA88342E-889E-4B67-9028-A073EEF06E81}" srcOrd="6" destOrd="0" parTransId="{BD097B53-2C0E-4B2D-B270-7E4801BFA588}" sibTransId="{5660C3AB-19D1-4A31-9A54-F027FDB723E2}"/>
    <dgm:cxn modelId="{A8442DE0-C72E-4530-A803-15158133C34E}" type="presOf" srcId="{F5A46FBD-AB22-44FA-96A3-8AD8677DDD41}" destId="{43B14BC9-2AE4-4019-8803-CB8D1B823C8B}" srcOrd="0" destOrd="1" presId="urn:microsoft.com/office/officeart/2005/8/layout/bProcess3"/>
    <dgm:cxn modelId="{8B0A7493-1164-45F9-8F8D-127A90D7DEAF}" type="presOf" srcId="{F99C191B-6102-4516-B1B7-A8DA76D1F685}" destId="{4479A01A-CFCF-4DF2-9865-F0B981A9B1A4}" srcOrd="0" destOrd="0" presId="urn:microsoft.com/office/officeart/2005/8/layout/bProcess3"/>
    <dgm:cxn modelId="{BA10F2B6-E34E-4FA5-BA74-22584617DDD0}" type="presOf" srcId="{FA88342E-889E-4B67-9028-A073EEF06E81}" destId="{FAA4AE22-CAA5-49E5-A988-2A8500F6E5CD}" srcOrd="0" destOrd="0" presId="urn:microsoft.com/office/officeart/2005/8/layout/bProcess3"/>
    <dgm:cxn modelId="{54C70B82-57B6-4185-9655-ED50DB491635}" type="presParOf" srcId="{EEF05F65-A026-4243-80BF-500AC119CBEB}" destId="{02410D06-5753-434A-9D91-37DFE8487613}" srcOrd="0" destOrd="0" presId="urn:microsoft.com/office/officeart/2005/8/layout/bProcess3"/>
    <dgm:cxn modelId="{3ED99EC1-7CD4-4D40-BEC4-3137F3E70C8A}" type="presParOf" srcId="{EEF05F65-A026-4243-80BF-500AC119CBEB}" destId="{4479A01A-CFCF-4DF2-9865-F0B981A9B1A4}" srcOrd="1" destOrd="0" presId="urn:microsoft.com/office/officeart/2005/8/layout/bProcess3"/>
    <dgm:cxn modelId="{102E4C8B-CDA9-46AD-9F31-FCA5AE546C8C}" type="presParOf" srcId="{4479A01A-CFCF-4DF2-9865-F0B981A9B1A4}" destId="{41591D58-68D4-4BFC-A89A-8B51B069C5FE}" srcOrd="0" destOrd="0" presId="urn:microsoft.com/office/officeart/2005/8/layout/bProcess3"/>
    <dgm:cxn modelId="{886D7FF5-91DA-4F6A-96E8-DBF70BCD352F}" type="presParOf" srcId="{EEF05F65-A026-4243-80BF-500AC119CBEB}" destId="{8210F316-EB5B-4AE8-AAA8-7783850C87D0}" srcOrd="2" destOrd="0" presId="urn:microsoft.com/office/officeart/2005/8/layout/bProcess3"/>
    <dgm:cxn modelId="{E592F0D1-B95C-4B85-B5CD-2058790BD8D8}" type="presParOf" srcId="{EEF05F65-A026-4243-80BF-500AC119CBEB}" destId="{7FD94CBB-8046-448F-92C7-67FAC91D9ACF}" srcOrd="3" destOrd="0" presId="urn:microsoft.com/office/officeart/2005/8/layout/bProcess3"/>
    <dgm:cxn modelId="{A51F9D8E-C238-4647-987C-8A7F290AD482}" type="presParOf" srcId="{7FD94CBB-8046-448F-92C7-67FAC91D9ACF}" destId="{471B46FF-6712-4238-BE07-0C4D19A098A7}" srcOrd="0" destOrd="0" presId="urn:microsoft.com/office/officeart/2005/8/layout/bProcess3"/>
    <dgm:cxn modelId="{D9175A15-9C31-4559-AAE5-F797625148BE}" type="presParOf" srcId="{EEF05F65-A026-4243-80BF-500AC119CBEB}" destId="{961365C3-A23D-475D-8E15-A323D1164536}" srcOrd="4" destOrd="0" presId="urn:microsoft.com/office/officeart/2005/8/layout/bProcess3"/>
    <dgm:cxn modelId="{1361869C-E056-48B2-95EE-183884009E0C}" type="presParOf" srcId="{EEF05F65-A026-4243-80BF-500AC119CBEB}" destId="{2A259002-915B-4E28-8EFC-580F058CA6FB}" srcOrd="5" destOrd="0" presId="urn:microsoft.com/office/officeart/2005/8/layout/bProcess3"/>
    <dgm:cxn modelId="{D3DA9B55-D3DA-4D07-AF46-68BA6AC5B921}" type="presParOf" srcId="{2A259002-915B-4E28-8EFC-580F058CA6FB}" destId="{18E8895C-5445-4811-A5D2-6F70C7473B51}" srcOrd="0" destOrd="0" presId="urn:microsoft.com/office/officeart/2005/8/layout/bProcess3"/>
    <dgm:cxn modelId="{5F81F1AD-7068-4048-9E2B-775A03540380}" type="presParOf" srcId="{EEF05F65-A026-4243-80BF-500AC119CBEB}" destId="{89D67AE0-AB0C-4790-B927-2887BCFBD43F}" srcOrd="6" destOrd="0" presId="urn:microsoft.com/office/officeart/2005/8/layout/bProcess3"/>
    <dgm:cxn modelId="{ABA3B0A1-4EEC-40F4-B6C6-E72370E07D8B}" type="presParOf" srcId="{EEF05F65-A026-4243-80BF-500AC119CBEB}" destId="{BAC0449C-417F-4E8C-B9B0-FE91E106352C}" srcOrd="7" destOrd="0" presId="urn:microsoft.com/office/officeart/2005/8/layout/bProcess3"/>
    <dgm:cxn modelId="{0D612C7F-AEB7-4091-BE9E-6F185D267D2E}" type="presParOf" srcId="{BAC0449C-417F-4E8C-B9B0-FE91E106352C}" destId="{D905CDBE-2691-4EB7-8539-3A4475ADDB56}" srcOrd="0" destOrd="0" presId="urn:microsoft.com/office/officeart/2005/8/layout/bProcess3"/>
    <dgm:cxn modelId="{DF5D2923-052F-4B7A-9ACD-CDCFCDEE3E96}" type="presParOf" srcId="{EEF05F65-A026-4243-80BF-500AC119CBEB}" destId="{8250CF41-7AD9-4971-AFBD-CE935708EBD8}" srcOrd="8" destOrd="0" presId="urn:microsoft.com/office/officeart/2005/8/layout/bProcess3"/>
    <dgm:cxn modelId="{567EFA52-BD0C-4F39-A68D-64921E619E03}" type="presParOf" srcId="{EEF05F65-A026-4243-80BF-500AC119CBEB}" destId="{690056D9-1279-4E0B-B586-2CA79E4066CD}" srcOrd="9" destOrd="0" presId="urn:microsoft.com/office/officeart/2005/8/layout/bProcess3"/>
    <dgm:cxn modelId="{AE9AE82D-C65E-49C1-85D2-7F5D25E51AE6}" type="presParOf" srcId="{690056D9-1279-4E0B-B586-2CA79E4066CD}" destId="{898A319D-32DF-4681-A5E0-CE1CAB1A799E}" srcOrd="0" destOrd="0" presId="urn:microsoft.com/office/officeart/2005/8/layout/bProcess3"/>
    <dgm:cxn modelId="{3E251FD1-E347-4BE0-8062-718FA74D45DE}" type="presParOf" srcId="{EEF05F65-A026-4243-80BF-500AC119CBEB}" destId="{43B14BC9-2AE4-4019-8803-CB8D1B823C8B}" srcOrd="10" destOrd="0" presId="urn:microsoft.com/office/officeart/2005/8/layout/bProcess3"/>
    <dgm:cxn modelId="{66A84E27-4306-4864-A325-F4765DDB7CB9}" type="presParOf" srcId="{EEF05F65-A026-4243-80BF-500AC119CBEB}" destId="{FC2A2D0E-B819-4C9C-9AD2-B182B790797F}" srcOrd="11" destOrd="0" presId="urn:microsoft.com/office/officeart/2005/8/layout/bProcess3"/>
    <dgm:cxn modelId="{52988CAD-A873-42EA-95F7-3A0BADB05A92}" type="presParOf" srcId="{FC2A2D0E-B819-4C9C-9AD2-B182B790797F}" destId="{43A56754-4307-4C46-9920-24D44AF05C65}" srcOrd="0" destOrd="0" presId="urn:microsoft.com/office/officeart/2005/8/layout/bProcess3"/>
    <dgm:cxn modelId="{6AA43536-E4F0-4EB0-99B2-E5888688C25E}" type="presParOf" srcId="{EEF05F65-A026-4243-80BF-500AC119CBEB}" destId="{FAA4AE22-CAA5-49E5-A988-2A8500F6E5CD}" srcOrd="12" destOrd="0" presId="urn:microsoft.com/office/officeart/2005/8/layout/bProcess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43C3DF5-010A-4FAC-8845-86560293DC96}" type="doc">
      <dgm:prSet loTypeId="urn:microsoft.com/office/officeart/2005/8/layout/arrow4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3B44DE7E-2953-4551-B203-682E1CDE6297}">
      <dgm:prSet phldrT="[Text]"/>
      <dgm:spPr/>
      <dgm:t>
        <a:bodyPr/>
        <a:lstStyle/>
        <a:p>
          <a:r>
            <a:rPr lang="en-US" dirty="0" smtClean="0">
              <a:solidFill>
                <a:schemeClr val="tx2">
                  <a:lumMod val="65000"/>
                  <a:lumOff val="35000"/>
                </a:schemeClr>
              </a:solidFill>
            </a:rPr>
            <a:t>Responsive to calls for a clear list of NAS prohibitions or “black list” </a:t>
          </a:r>
          <a:endParaRPr lang="en-US" dirty="0">
            <a:solidFill>
              <a:schemeClr val="tx2">
                <a:lumMod val="65000"/>
                <a:lumOff val="35000"/>
              </a:schemeClr>
            </a:solidFill>
          </a:endParaRPr>
        </a:p>
      </dgm:t>
    </dgm:pt>
    <dgm:pt modelId="{DF860693-EE38-4998-BAF1-1EDFC0D9DC4B}" type="parTrans" cxnId="{B9D63803-DB0B-44C5-BF5A-B52367619FDC}">
      <dgm:prSet/>
      <dgm:spPr/>
      <dgm:t>
        <a:bodyPr/>
        <a:lstStyle/>
        <a:p>
          <a:endParaRPr lang="en-US"/>
        </a:p>
      </dgm:t>
    </dgm:pt>
    <dgm:pt modelId="{6D3B40B2-E0DE-4DCC-A3B8-20F3460C13E4}" type="sibTrans" cxnId="{B9D63803-DB0B-44C5-BF5A-B52367619FDC}">
      <dgm:prSet/>
      <dgm:spPr/>
      <dgm:t>
        <a:bodyPr/>
        <a:lstStyle/>
        <a:p>
          <a:endParaRPr lang="en-US"/>
        </a:p>
      </dgm:t>
    </dgm:pt>
    <dgm:pt modelId="{97FF6186-4003-4EF6-BCCA-F2B655544C27}">
      <dgm:prSet phldrT="[Text]"/>
      <dgm:spPr/>
      <dgm:t>
        <a:bodyPr/>
        <a:lstStyle/>
        <a:p>
          <a:r>
            <a:rPr lang="en-US" dirty="0" smtClean="0">
              <a:solidFill>
                <a:schemeClr val="tx2">
                  <a:lumMod val="65000"/>
                  <a:lumOff val="35000"/>
                </a:schemeClr>
              </a:solidFill>
            </a:rPr>
            <a:t>Summary list can be accessed via e-Code</a:t>
          </a:r>
          <a:endParaRPr lang="en-US" dirty="0">
            <a:solidFill>
              <a:schemeClr val="tx2">
                <a:lumMod val="65000"/>
                <a:lumOff val="35000"/>
              </a:schemeClr>
            </a:solidFill>
          </a:endParaRPr>
        </a:p>
      </dgm:t>
    </dgm:pt>
    <dgm:pt modelId="{F3063800-E89D-456E-883A-B2FDDA7D4AFE}" type="parTrans" cxnId="{6E657609-4BD5-48B0-B018-247CC25815FE}">
      <dgm:prSet/>
      <dgm:spPr/>
      <dgm:t>
        <a:bodyPr/>
        <a:lstStyle/>
        <a:p>
          <a:endParaRPr lang="en-US"/>
        </a:p>
      </dgm:t>
    </dgm:pt>
    <dgm:pt modelId="{D7F37A6D-3C4E-44BB-8E70-5828E4BF916B}" type="sibTrans" cxnId="{6E657609-4BD5-48B0-B018-247CC25815FE}">
      <dgm:prSet/>
      <dgm:spPr/>
      <dgm:t>
        <a:bodyPr/>
        <a:lstStyle/>
        <a:p>
          <a:endParaRPr lang="en-US"/>
        </a:p>
      </dgm:t>
    </dgm:pt>
    <dgm:pt modelId="{440FB1AF-17A8-429A-819B-59A780F8AC1B}" type="pres">
      <dgm:prSet presAssocID="{143C3DF5-010A-4FAC-8845-86560293DC96}" presName="compositeShape" presStyleCnt="0">
        <dgm:presLayoutVars>
          <dgm:chMax val="2"/>
          <dgm:dir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B5EC633C-9B4A-4130-B4DD-B6DACDAD419B}" type="pres">
      <dgm:prSet presAssocID="{3B44DE7E-2953-4551-B203-682E1CDE6297}" presName="upArrow" presStyleLbl="node1" presStyleIdx="0" presStyleCnt="2"/>
      <dgm:spPr/>
    </dgm:pt>
    <dgm:pt modelId="{5604509F-A379-4AEC-9D5A-4B39FA13E6F6}" type="pres">
      <dgm:prSet presAssocID="{3B44DE7E-2953-4551-B203-682E1CDE6297}" presName="upArrowText" presStyleLbl="revTx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2202C7D-034C-4988-AC0C-41F085612487}" type="pres">
      <dgm:prSet presAssocID="{97FF6186-4003-4EF6-BCCA-F2B655544C27}" presName="downArrow" presStyleLbl="node1" presStyleIdx="1" presStyleCnt="2"/>
      <dgm:spPr/>
    </dgm:pt>
    <dgm:pt modelId="{7F61D4A2-6573-45FB-9D14-487CB648672A}" type="pres">
      <dgm:prSet presAssocID="{97FF6186-4003-4EF6-BCCA-F2B655544C27}" presName="downArrowText" presStyleLbl="revTx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B9D63803-DB0B-44C5-BF5A-B52367619FDC}" srcId="{143C3DF5-010A-4FAC-8845-86560293DC96}" destId="{3B44DE7E-2953-4551-B203-682E1CDE6297}" srcOrd="0" destOrd="0" parTransId="{DF860693-EE38-4998-BAF1-1EDFC0D9DC4B}" sibTransId="{6D3B40B2-E0DE-4DCC-A3B8-20F3460C13E4}"/>
    <dgm:cxn modelId="{532AA927-AE2F-46E9-9D86-A6650C000520}" type="presOf" srcId="{3B44DE7E-2953-4551-B203-682E1CDE6297}" destId="{5604509F-A379-4AEC-9D5A-4B39FA13E6F6}" srcOrd="0" destOrd="0" presId="urn:microsoft.com/office/officeart/2005/8/layout/arrow4"/>
    <dgm:cxn modelId="{12254B0F-AEA0-49BE-8269-7E47759BC84F}" type="presOf" srcId="{97FF6186-4003-4EF6-BCCA-F2B655544C27}" destId="{7F61D4A2-6573-45FB-9D14-487CB648672A}" srcOrd="0" destOrd="0" presId="urn:microsoft.com/office/officeart/2005/8/layout/arrow4"/>
    <dgm:cxn modelId="{6E657609-4BD5-48B0-B018-247CC25815FE}" srcId="{143C3DF5-010A-4FAC-8845-86560293DC96}" destId="{97FF6186-4003-4EF6-BCCA-F2B655544C27}" srcOrd="1" destOrd="0" parTransId="{F3063800-E89D-456E-883A-B2FDDA7D4AFE}" sibTransId="{D7F37A6D-3C4E-44BB-8E70-5828E4BF916B}"/>
    <dgm:cxn modelId="{DFDCFF06-2B6F-4CA6-9DD5-EB35E440FAA1}" type="presOf" srcId="{143C3DF5-010A-4FAC-8845-86560293DC96}" destId="{440FB1AF-17A8-429A-819B-59A780F8AC1B}" srcOrd="0" destOrd="0" presId="urn:microsoft.com/office/officeart/2005/8/layout/arrow4"/>
    <dgm:cxn modelId="{7525F17B-4537-45E2-A5DE-2EB44C719185}" type="presParOf" srcId="{440FB1AF-17A8-429A-819B-59A780F8AC1B}" destId="{B5EC633C-9B4A-4130-B4DD-B6DACDAD419B}" srcOrd="0" destOrd="0" presId="urn:microsoft.com/office/officeart/2005/8/layout/arrow4"/>
    <dgm:cxn modelId="{71F9EA25-CF09-4113-994C-4FBC6F2F176F}" type="presParOf" srcId="{440FB1AF-17A8-429A-819B-59A780F8AC1B}" destId="{5604509F-A379-4AEC-9D5A-4B39FA13E6F6}" srcOrd="1" destOrd="0" presId="urn:microsoft.com/office/officeart/2005/8/layout/arrow4"/>
    <dgm:cxn modelId="{F91086DA-20C5-4D07-A6EB-32C67F560A94}" type="presParOf" srcId="{440FB1AF-17A8-429A-819B-59A780F8AC1B}" destId="{92202C7D-034C-4988-AC0C-41F085612487}" srcOrd="2" destOrd="0" presId="urn:microsoft.com/office/officeart/2005/8/layout/arrow4"/>
    <dgm:cxn modelId="{8AE00E87-89C7-46A4-9574-168814FF8494}" type="presParOf" srcId="{440FB1AF-17A8-429A-819B-59A780F8AC1B}" destId="{7F61D4A2-6573-45FB-9D14-487CB648672A}" srcOrd="3" destOrd="0" presId="urn:microsoft.com/office/officeart/2005/8/layout/arrow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479A01A-CFCF-4DF2-9865-F0B981A9B1A4}">
      <dsp:nvSpPr>
        <dsp:cNvPr id="0" name=""/>
        <dsp:cNvSpPr/>
      </dsp:nvSpPr>
      <dsp:spPr>
        <a:xfrm>
          <a:off x="2404092" y="999084"/>
          <a:ext cx="522239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522239" y="45720"/>
              </a:lnTo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  <a:scene3d>
          <a:camera prst="orthographicFront"/>
          <a:lightRig rig="chilly" dir="t"/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2651391" y="1042040"/>
        <a:ext cx="27641" cy="5528"/>
      </dsp:txXfrm>
    </dsp:sp>
    <dsp:sp modelId="{02410D06-5753-434A-9D91-37DFE8487613}">
      <dsp:nvSpPr>
        <dsp:cNvPr id="0" name=""/>
        <dsp:cNvSpPr/>
      </dsp:nvSpPr>
      <dsp:spPr>
        <a:xfrm>
          <a:off x="2243" y="323710"/>
          <a:ext cx="2403648" cy="144218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t" anchorCtr="0">
          <a:noAutofit/>
        </a:bodyPr>
        <a:lstStyle/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b="1" kern="1200" dirty="0" smtClean="0"/>
            <a:t>Global Roundtables </a:t>
          </a: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500" kern="1200" dirty="0" smtClean="0"/>
            <a:t>June-July 2018</a:t>
          </a:r>
          <a:endParaRPr lang="en-US" sz="1500" kern="1200" dirty="0"/>
        </a:p>
      </dsp:txBody>
      <dsp:txXfrm>
        <a:off x="2243" y="323710"/>
        <a:ext cx="2403648" cy="1442189"/>
      </dsp:txXfrm>
    </dsp:sp>
    <dsp:sp modelId="{7FD94CBB-8046-448F-92C7-67FAC91D9ACF}">
      <dsp:nvSpPr>
        <dsp:cNvPr id="0" name=""/>
        <dsp:cNvSpPr/>
      </dsp:nvSpPr>
      <dsp:spPr>
        <a:xfrm>
          <a:off x="5360580" y="999084"/>
          <a:ext cx="522239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522239" y="45720"/>
              </a:lnTo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  <a:scene3d>
          <a:camera prst="orthographicFront"/>
          <a:lightRig rig="chilly" dir="t"/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5607879" y="1042040"/>
        <a:ext cx="27641" cy="5528"/>
      </dsp:txXfrm>
    </dsp:sp>
    <dsp:sp modelId="{8210F316-EB5B-4AE8-AAA8-7783850C87D0}">
      <dsp:nvSpPr>
        <dsp:cNvPr id="0" name=""/>
        <dsp:cNvSpPr/>
      </dsp:nvSpPr>
      <dsp:spPr>
        <a:xfrm>
          <a:off x="2958731" y="323710"/>
          <a:ext cx="2403648" cy="144218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t" anchorCtr="0">
          <a:noAutofit/>
        </a:bodyPr>
        <a:lstStyle/>
        <a:p>
          <a:pPr marL="0" marR="0" lvl="0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sz="1700" b="1" kern="1200" dirty="0" smtClean="0">
              <a:solidFill>
                <a:srgbClr val="FFFF00"/>
              </a:solidFill>
            </a:rPr>
            <a:t>Approve project proposal</a:t>
          </a:r>
        </a:p>
        <a:p>
          <a:pPr marL="0" marR="0" lvl="0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Char char="••"/>
            <a:tabLst/>
            <a:defRPr/>
          </a:pPr>
          <a:r>
            <a:rPr lang="en-US" sz="1500" kern="1200" dirty="0" smtClean="0"/>
            <a:t>Sept 2018 (CAG)</a:t>
          </a:r>
        </a:p>
      </dsp:txBody>
      <dsp:txXfrm>
        <a:off x="2958731" y="323710"/>
        <a:ext cx="2403648" cy="1442189"/>
      </dsp:txXfrm>
    </dsp:sp>
    <dsp:sp modelId="{2A259002-915B-4E28-8EFC-580F058CA6FB}">
      <dsp:nvSpPr>
        <dsp:cNvPr id="0" name=""/>
        <dsp:cNvSpPr/>
      </dsp:nvSpPr>
      <dsp:spPr>
        <a:xfrm>
          <a:off x="1204068" y="1764099"/>
          <a:ext cx="5950977" cy="522239"/>
        </a:xfrm>
        <a:custGeom>
          <a:avLst/>
          <a:gdLst/>
          <a:ahLst/>
          <a:cxnLst/>
          <a:rect l="0" t="0" r="0" b="0"/>
          <a:pathLst>
            <a:path>
              <a:moveTo>
                <a:pt x="5950977" y="0"/>
              </a:moveTo>
              <a:lnTo>
                <a:pt x="5950977" y="278219"/>
              </a:lnTo>
              <a:lnTo>
                <a:pt x="0" y="278219"/>
              </a:lnTo>
              <a:lnTo>
                <a:pt x="0" y="522239"/>
              </a:lnTo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  <a:scene3d>
          <a:camera prst="orthographicFront"/>
          <a:lightRig rig="chilly" dir="t"/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4030141" y="2022454"/>
        <a:ext cx="298830" cy="5528"/>
      </dsp:txXfrm>
    </dsp:sp>
    <dsp:sp modelId="{961365C3-A23D-475D-8E15-A323D1164536}">
      <dsp:nvSpPr>
        <dsp:cNvPr id="0" name=""/>
        <dsp:cNvSpPr/>
      </dsp:nvSpPr>
      <dsp:spPr>
        <a:xfrm>
          <a:off x="5915219" y="323710"/>
          <a:ext cx="2479652" cy="144218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t" anchorCtr="0">
          <a:noAutofit/>
        </a:bodyPr>
        <a:lstStyle/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b="1" kern="1200" dirty="0" smtClean="0"/>
            <a:t>Develop ED Proposals</a:t>
          </a:r>
          <a:endParaRPr lang="en-US" sz="1700" b="1" kern="120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500" kern="1200" dirty="0" smtClean="0"/>
            <a:t>Dec 2018</a:t>
          </a:r>
          <a:endParaRPr lang="en-US" sz="1500" kern="120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500" kern="1200" dirty="0" smtClean="0"/>
            <a:t>March 2019 (CAG) </a:t>
          </a:r>
          <a:endParaRPr lang="en-US" sz="1500" kern="120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500" kern="1200" dirty="0" smtClean="0"/>
            <a:t>June 2019</a:t>
          </a:r>
          <a:endParaRPr lang="en-US" sz="1500" kern="1200" dirty="0"/>
        </a:p>
      </dsp:txBody>
      <dsp:txXfrm>
        <a:off x="5915219" y="323710"/>
        <a:ext cx="2479652" cy="1442189"/>
      </dsp:txXfrm>
    </dsp:sp>
    <dsp:sp modelId="{BAC0449C-417F-4E8C-B9B0-FE91E106352C}">
      <dsp:nvSpPr>
        <dsp:cNvPr id="0" name=""/>
        <dsp:cNvSpPr/>
      </dsp:nvSpPr>
      <dsp:spPr>
        <a:xfrm>
          <a:off x="2404092" y="2994113"/>
          <a:ext cx="522239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522239" y="45720"/>
              </a:lnTo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  <a:scene3d>
          <a:camera prst="orthographicFront"/>
          <a:lightRig rig="chilly" dir="t"/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2651391" y="3037068"/>
        <a:ext cx="27641" cy="5528"/>
      </dsp:txXfrm>
    </dsp:sp>
    <dsp:sp modelId="{89D67AE0-AB0C-4790-B927-2887BCFBD43F}">
      <dsp:nvSpPr>
        <dsp:cNvPr id="0" name=""/>
        <dsp:cNvSpPr/>
      </dsp:nvSpPr>
      <dsp:spPr>
        <a:xfrm>
          <a:off x="2243" y="2318738"/>
          <a:ext cx="2403648" cy="144218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2024" tIns="192024" rIns="192024" bIns="192024" numCol="1" spcCol="1270" anchor="t" anchorCtr="0">
          <a:noAutofit/>
        </a:bodyPr>
        <a:lstStyle/>
        <a:p>
          <a:pPr lvl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b="1" kern="1200" dirty="0" smtClean="0">
              <a:solidFill>
                <a:srgbClr val="FFFF00"/>
              </a:solidFill>
            </a:rPr>
            <a:t>Approve ED</a:t>
          </a:r>
          <a:endParaRPr lang="en-US" sz="2700" b="1" kern="1200" dirty="0">
            <a:solidFill>
              <a:srgbClr val="FFFF00"/>
            </a:solidFill>
          </a:endParaRPr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100" kern="1200" dirty="0" smtClean="0"/>
            <a:t>Sept 2019 (CAG)</a:t>
          </a:r>
          <a:endParaRPr lang="en-US" sz="2100" kern="1200" dirty="0"/>
        </a:p>
      </dsp:txBody>
      <dsp:txXfrm>
        <a:off x="2243" y="2318738"/>
        <a:ext cx="2403648" cy="1442189"/>
      </dsp:txXfrm>
    </dsp:sp>
    <dsp:sp modelId="{690056D9-1279-4E0B-B586-2CA79E4066CD}">
      <dsp:nvSpPr>
        <dsp:cNvPr id="0" name=""/>
        <dsp:cNvSpPr/>
      </dsp:nvSpPr>
      <dsp:spPr>
        <a:xfrm>
          <a:off x="5360580" y="2994113"/>
          <a:ext cx="522239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522239" y="45720"/>
              </a:lnTo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  <a:scene3d>
          <a:camera prst="orthographicFront"/>
          <a:lightRig rig="chilly" dir="t"/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5607879" y="3037068"/>
        <a:ext cx="27641" cy="5528"/>
      </dsp:txXfrm>
    </dsp:sp>
    <dsp:sp modelId="{8250CF41-7AD9-4971-AFBD-CE935708EBD8}">
      <dsp:nvSpPr>
        <dsp:cNvPr id="0" name=""/>
        <dsp:cNvSpPr/>
      </dsp:nvSpPr>
      <dsp:spPr>
        <a:xfrm>
          <a:off x="2958731" y="2318738"/>
          <a:ext cx="2403648" cy="1442189"/>
        </a:xfrm>
        <a:prstGeom prst="rect">
          <a:avLst/>
        </a:prstGeom>
        <a:solidFill>
          <a:schemeClr val="tx1">
            <a:lumMod val="65000"/>
            <a:lumOff val="3500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t" anchorCtr="0">
          <a:noAutofit/>
        </a:bodyPr>
        <a:lstStyle/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b="1" kern="1200" dirty="0" smtClean="0"/>
            <a:t>Comment Period</a:t>
          </a:r>
          <a:endParaRPr lang="en-US" sz="1900" b="1" kern="120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500" kern="1200" dirty="0" smtClean="0"/>
            <a:t>Oct-Dec 2019</a:t>
          </a:r>
          <a:endParaRPr lang="en-US" sz="1500" kern="1200" dirty="0"/>
        </a:p>
      </dsp:txBody>
      <dsp:txXfrm>
        <a:off x="2958731" y="2318738"/>
        <a:ext cx="2403648" cy="1442189"/>
      </dsp:txXfrm>
    </dsp:sp>
    <dsp:sp modelId="{FC2A2D0E-B819-4C9C-9AD2-B182B790797F}">
      <dsp:nvSpPr>
        <dsp:cNvPr id="0" name=""/>
        <dsp:cNvSpPr/>
      </dsp:nvSpPr>
      <dsp:spPr>
        <a:xfrm>
          <a:off x="8317068" y="2994113"/>
          <a:ext cx="522239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522239" y="45720"/>
              </a:lnTo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  <a:scene3d>
          <a:camera prst="orthographicFront"/>
          <a:lightRig rig="chilly" dir="t"/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8564366" y="3037068"/>
        <a:ext cx="27641" cy="5528"/>
      </dsp:txXfrm>
    </dsp:sp>
    <dsp:sp modelId="{43B14BC9-2AE4-4019-8803-CB8D1B823C8B}">
      <dsp:nvSpPr>
        <dsp:cNvPr id="0" name=""/>
        <dsp:cNvSpPr/>
      </dsp:nvSpPr>
      <dsp:spPr>
        <a:xfrm>
          <a:off x="5915219" y="2318738"/>
          <a:ext cx="2403648" cy="144218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t" anchorCtr="0">
          <a:noAutofit/>
        </a:bodyPr>
        <a:lstStyle/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b="1" kern="1200" dirty="0" smtClean="0"/>
            <a:t>Comment analysis and Revisions</a:t>
          </a:r>
          <a:endParaRPr lang="en-US" sz="1900" b="1" kern="120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500" kern="1200" dirty="0" smtClean="0"/>
            <a:t>Mar/ Apr 2020 (CAG)</a:t>
          </a:r>
          <a:endParaRPr lang="en-US" sz="1500" kern="120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500" kern="1200" dirty="0" smtClean="0"/>
            <a:t>June 2020</a:t>
          </a:r>
          <a:endParaRPr lang="en-US" sz="1500" kern="1200" dirty="0"/>
        </a:p>
      </dsp:txBody>
      <dsp:txXfrm>
        <a:off x="5915219" y="2318738"/>
        <a:ext cx="2403648" cy="1442189"/>
      </dsp:txXfrm>
    </dsp:sp>
    <dsp:sp modelId="{FAA4AE22-CAA5-49E5-A988-2A8500F6E5CD}">
      <dsp:nvSpPr>
        <dsp:cNvPr id="0" name=""/>
        <dsp:cNvSpPr/>
      </dsp:nvSpPr>
      <dsp:spPr>
        <a:xfrm>
          <a:off x="8871707" y="2318738"/>
          <a:ext cx="2403648" cy="144218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t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kern="1200" dirty="0" smtClean="0">
              <a:solidFill>
                <a:srgbClr val="FFFF00"/>
              </a:solidFill>
            </a:rPr>
            <a:t>Approve final provisions</a:t>
          </a:r>
          <a:endParaRPr lang="en-US" sz="2400" b="1" kern="1200" dirty="0">
            <a:solidFill>
              <a:srgbClr val="FFFF00"/>
            </a:solidFill>
          </a:endParaRP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500" kern="1200" dirty="0" smtClean="0"/>
            <a:t>Sept 2020 (CAG)</a:t>
          </a:r>
          <a:endParaRPr lang="en-US" sz="1500" kern="1200" dirty="0"/>
        </a:p>
      </dsp:txBody>
      <dsp:txXfrm>
        <a:off x="8871707" y="2318738"/>
        <a:ext cx="2403648" cy="144218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5EC633C-9B4A-4130-B4DD-B6DACDAD419B}">
      <dsp:nvSpPr>
        <dsp:cNvPr id="0" name=""/>
        <dsp:cNvSpPr/>
      </dsp:nvSpPr>
      <dsp:spPr>
        <a:xfrm>
          <a:off x="742650" y="0"/>
          <a:ext cx="2614168" cy="1960626"/>
        </a:xfrm>
        <a:prstGeom prst="upArrow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604509F-A379-4AEC-9D5A-4B39FA13E6F6}">
      <dsp:nvSpPr>
        <dsp:cNvPr id="0" name=""/>
        <dsp:cNvSpPr/>
      </dsp:nvSpPr>
      <dsp:spPr>
        <a:xfrm>
          <a:off x="3435243" y="0"/>
          <a:ext cx="6315456" cy="196062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84480" tIns="0" rIns="284480" bIns="284480" numCol="1" spcCol="1270" anchor="ctr" anchorCtr="0">
          <a:noAutofit/>
        </a:bodyPr>
        <a:lstStyle/>
        <a:p>
          <a:pPr lvl="0" algn="l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000" kern="1200" dirty="0" smtClean="0">
              <a:solidFill>
                <a:schemeClr val="tx2">
                  <a:lumMod val="65000"/>
                  <a:lumOff val="35000"/>
                </a:schemeClr>
              </a:solidFill>
            </a:rPr>
            <a:t>Responsive to calls for a clear list of NAS prohibitions or “black list” </a:t>
          </a:r>
          <a:endParaRPr lang="en-US" sz="4000" kern="1200" dirty="0">
            <a:solidFill>
              <a:schemeClr val="tx2">
                <a:lumMod val="65000"/>
                <a:lumOff val="35000"/>
              </a:schemeClr>
            </a:solidFill>
          </a:endParaRPr>
        </a:p>
      </dsp:txBody>
      <dsp:txXfrm>
        <a:off x="3435243" y="0"/>
        <a:ext cx="6315456" cy="1960626"/>
      </dsp:txXfrm>
    </dsp:sp>
    <dsp:sp modelId="{92202C7D-034C-4988-AC0C-41F085612487}">
      <dsp:nvSpPr>
        <dsp:cNvPr id="0" name=""/>
        <dsp:cNvSpPr/>
      </dsp:nvSpPr>
      <dsp:spPr>
        <a:xfrm>
          <a:off x="1526900" y="2124011"/>
          <a:ext cx="2614168" cy="1960626"/>
        </a:xfrm>
        <a:prstGeom prst="downArrow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F61D4A2-6573-45FB-9D14-487CB648672A}">
      <dsp:nvSpPr>
        <dsp:cNvPr id="0" name=""/>
        <dsp:cNvSpPr/>
      </dsp:nvSpPr>
      <dsp:spPr>
        <a:xfrm>
          <a:off x="4219493" y="2124011"/>
          <a:ext cx="6315456" cy="196062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84480" tIns="0" rIns="284480" bIns="284480" numCol="1" spcCol="1270" anchor="ctr" anchorCtr="0">
          <a:noAutofit/>
        </a:bodyPr>
        <a:lstStyle/>
        <a:p>
          <a:pPr lvl="0" algn="l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000" kern="1200" dirty="0" smtClean="0">
              <a:solidFill>
                <a:schemeClr val="tx2">
                  <a:lumMod val="65000"/>
                  <a:lumOff val="35000"/>
                </a:schemeClr>
              </a:solidFill>
            </a:rPr>
            <a:t>Summary list can be accessed via e-Code</a:t>
          </a:r>
          <a:endParaRPr lang="en-US" sz="4000" kern="1200" dirty="0">
            <a:solidFill>
              <a:schemeClr val="tx2">
                <a:lumMod val="65000"/>
                <a:lumOff val="35000"/>
              </a:schemeClr>
            </a:solidFill>
          </a:endParaRPr>
        </a:p>
      </dsp:txBody>
      <dsp:txXfrm>
        <a:off x="4219493" y="2124011"/>
        <a:ext cx="6315456" cy="196062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bProcess3">
  <dgm:title val=""/>
  <dgm:desc val=""/>
  <dgm:catLst>
    <dgm:cat type="process" pri="18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self" func="var" arg="dir" op="equ" val="norm">
        <dgm:alg type="snake">
          <dgm:param type="grDir" val="tL"/>
          <dgm:param type="flowDir" val="row"/>
          <dgm:param type="contDir" val="sameDir"/>
          <dgm:param type="bkpt" val="endCnv"/>
        </dgm:alg>
      </dgm:if>
      <dgm:else name="Name3">
        <dgm:alg type="snake">
          <dgm:param type="grDir" val="tR"/>
          <dgm:param type="flowDir" val="row"/>
          <dgm:param type="contDir" val="same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23"/>
      <dgm:constr type="sp" refType="w" refFor="ch" refForName="sibTrans" op="equ"/>
      <dgm:constr type="userB" for="des" forName="connectorText" refType="sp"/>
      <dgm:constr type="primFontSz" for="ch" ptType="node" op="equ" val="65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h" refType="w" fact="0.6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choose name="Name4">
            <dgm:if name="Name5" axis="self" func="var" arg="dir" op="equ" val="norm">
              <dgm:alg type="conn">
                <dgm:param type="connRout" val="bend"/>
                <dgm:param type="dim" val="1D"/>
                <dgm:param type="begPts" val="midR bCtr"/>
                <dgm:param type="endPts" val="midL tCtr"/>
              </dgm:alg>
            </dgm:if>
            <dgm:else name="Name6">
              <dgm:alg type="conn">
                <dgm:param type="connRout" val="bend"/>
                <dgm:param type="dim" val="1D"/>
                <dgm:param type="begPts" val="midL bCtr"/>
                <dgm:param type="endPts" val="midR tCt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 val="-0.05"/>
            <dgm:constr type="endPad" val="0.9"/>
            <dgm:constr type="userA" for="ch" ref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userA"/>
              <dgm:constr type="userB"/>
              <dgm:constr type="w" refType="userA" fact="0.05"/>
              <dgm:constr type="h" refType="userB" fact="0.01"/>
              <dgm:constr type="lMarg" val="1"/>
              <dgm:constr type="rMarg" val="1"/>
              <dgm:constr type="tMarg"/>
              <dgm:constr type="bMarg"/>
            </dgm:constrLst>
            <dgm:ruleLst>
              <dgm:rule type="w" val="NaN" fact="0.6" max="NaN"/>
              <dgm:rule type="h" val="NaN" fact="0.6" max="NaN"/>
              <dgm:rule type="primFontSz" val="5" fact="NaN" max="NaN"/>
            </dgm:ruleLst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arrow4">
  <dgm:title val=""/>
  <dgm:desc val=""/>
  <dgm:catLst>
    <dgm:cat type="relationship" pri="8000"/>
    <dgm:cat type="process" pri="3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compositeShape">
    <dgm:varLst>
      <dgm:chMax val="2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hoose name="Name2">
          <dgm:if name="Name3" axis="ch" ptType="node" func="cnt" op="lte" val="1">
            <dgm:constrLst>
              <dgm:constr type="primFontSz" for="des" ptType="node" op="equ" val="65"/>
              <dgm:constr type="w" for="ch" forName="upArrow" refType="w" fact="0.33"/>
              <dgm:constr type="h" for="ch" forName="upArrow" refType="h"/>
              <dgm:constr type="b" for="ch" forName="upArrow" refType="h" fact="0.48"/>
              <dgm:constr type="l" for="ch" forName="upArrow"/>
              <dgm:constr type="h" for="ch" forName="upArrow" refType="w" refFor="ch" refForName="upArrow" op="gte" fact="0.75"/>
              <dgm:constr type="w" for="ch" forName="upArrowText" refType="w" fact="0.56"/>
              <dgm:constr type="h" for="ch" forName="upArrowText" refType="h"/>
              <dgm:constr type="b" for="ch" forName="upArrowText" refType="h" fact="0.48"/>
              <dgm:constr type="l" for="ch" forName="upArrowText" refType="w" refFor="ch" refForName="upArrow" fact="1.03"/>
            </dgm:constrLst>
          </dgm:if>
          <dgm:else name="Name4">
            <dgm:constrLst>
              <dgm:constr type="primFontSz" for="des" ptType="node" op="equ" val="65"/>
              <dgm:constr type="w" for="ch" forName="upArrow" refType="w" fact="0.33"/>
              <dgm:constr type="h" for="ch" forName="upArrow" refType="h" fact="0.48"/>
              <dgm:constr type="b" for="ch" forName="upArrow" refType="h" fact="0.48"/>
              <dgm:constr type="l" for="ch" forName="upArrow"/>
              <dgm:constr type="h" for="ch" forName="upArrow" refType="w" refFor="ch" refForName="upArrow" op="gte" fact="0.75"/>
              <dgm:constr type="w" for="ch" forName="upArrowText" refType="w" fact="0.56"/>
              <dgm:constr type="h" for="ch" forName="upArrowText" refType="h" fact="0.48"/>
              <dgm:constr type="b" for="ch" forName="upArrowText" refType="h" fact="0.48"/>
              <dgm:constr type="l" for="ch" forName="upArrowText" refType="w" refFor="ch" refForName="upArrow" fact="1.03"/>
              <dgm:constr type="w" for="ch" forName="downArrow" refType="w" fact="0.33"/>
              <dgm:constr type="h" for="ch" forName="downArrow" refType="h" fact="0.48"/>
              <dgm:constr type="t" for="ch" forName="downArrow" refType="h" fact="0.52"/>
              <dgm:constr type="l" for="ch" forName="downArrow" refType="w" refFor="ch" refForName="downArrow" fact="0.3"/>
              <dgm:constr type="h" for="ch" forName="downArrow" refType="w" refFor="ch" refForName="downArrow" op="gte" fact="0.75"/>
              <dgm:constr type="w" for="ch" forName="downArrowText" refType="w" fact="0.56"/>
              <dgm:constr type="h" for="ch" forName="downArrowText" refType="h" fact="0.48"/>
              <dgm:constr type="t" for="ch" forName="downArrowText" refType="h" fact="0.52"/>
              <dgm:constr type="l" for="ch" forName="downArrowText" refType="w" refFor="ch" refForName="downArrow" fact="1.33"/>
            </dgm:constrLst>
          </dgm:else>
        </dgm:choose>
      </dgm:if>
      <dgm:else name="Name5">
        <dgm:choose name="Name6">
          <dgm:if name="Name7" axis="ch" ptType="node" func="cnt" op="lte" val="1">
            <dgm:constrLst>
              <dgm:constr type="primFontSz" for="des" ptType="node" op="equ" val="65"/>
              <dgm:constr type="w" for="ch" forName="upArrow" refType="w" fact="0.33"/>
              <dgm:constr type="h" for="ch" forName="upArrow" refType="h"/>
              <dgm:constr type="t" for="ch" forName="upArrow"/>
              <dgm:constr type="l" for="ch" forName="upArrow" refType="w" fact="0.67"/>
              <dgm:constr type="h" for="ch" forName="upArrow" refType="w" refFor="ch" refForName="upArrow" op="gte" fact="0.75"/>
              <dgm:constr type="w" for="ch" forName="upArrowText" refType="w" fact="0.56"/>
              <dgm:constr type="h" for="ch" forName="upArrowText" refType="h"/>
              <dgm:constr type="t" for="ch" forName="upArrowText"/>
              <dgm:constr type="l" for="ch" forName="upArrowText" refType="w" fact="0.1"/>
            </dgm:constrLst>
          </dgm:if>
          <dgm:else name="Name8">
            <dgm:constrLst>
              <dgm:constr type="primFontSz" for="des" ptType="node" op="equ" val="65"/>
              <dgm:constr type="w" for="ch" forName="upArrow" refType="w" fact="0.33"/>
              <dgm:constr type="h" for="ch" forName="upArrow" refType="h" fact="0.48"/>
              <dgm:constr type="t" for="ch" forName="upArrow"/>
              <dgm:constr type="l" for="ch" forName="upArrow" refType="w" fact="0.67"/>
              <dgm:constr type="h" for="ch" forName="upArrow" refType="w" refFor="ch" refForName="upArrow" op="gte" fact="0.75"/>
              <dgm:constr type="w" for="ch" forName="upArrowText" refType="w" fact="0.56"/>
              <dgm:constr type="h" for="ch" forName="upArrowText" refType="h" fact="0.48"/>
              <dgm:constr type="t" for="ch" forName="upArrowText"/>
              <dgm:constr type="l" for="ch" forName="upArrowText" refType="w" fact="0.1"/>
              <dgm:constr type="w" for="ch" forName="downArrow" refType="w" fact="0.33"/>
              <dgm:constr type="h" for="ch" forName="downArrow" refType="h" fact="0.48"/>
              <dgm:constr type="t" for="ch" forName="downArrow" refType="h" fact="0.52"/>
              <dgm:constr type="l" for="ch" forName="downArrow" refType="w" fact="0.57"/>
              <dgm:constr type="h" for="ch" forName="downArrow" refType="w" refFor="ch" refForName="downArrow" op="gte" fact="0.75"/>
              <dgm:constr type="w" for="ch" forName="downArrowText" refType="w" fact="0.56"/>
              <dgm:constr type="h" for="ch" forName="downArrowText" refType="h" fact="0.48"/>
              <dgm:constr type="t" for="ch" forName="downArrowText" refType="h" fact="0.52"/>
              <dgm:constr type="l" for="ch" forName="downArrowText"/>
            </dgm:constrLst>
          </dgm:else>
        </dgm:choose>
      </dgm:else>
    </dgm:choose>
    <dgm:ruleLst/>
    <dgm:forEach name="Name9" axis="ch" ptType="node" cnt="1">
      <dgm:layoutNode name="upArrow" styleLbl="node1">
        <dgm:alg type="sp"/>
        <dgm:shape xmlns:r="http://schemas.openxmlformats.org/officeDocument/2006/relationships" type="upArrow" r:blip="">
          <dgm:adjLst/>
        </dgm:shape>
        <dgm:presOf/>
        <dgm:constrLst/>
        <dgm:ruleLst/>
      </dgm:layoutNode>
      <dgm:layoutNode name="upArrowText" styleLbl="revTx">
        <dgm:varLst>
          <dgm:chMax val="0"/>
          <dgm:bulletEnabled val="1"/>
        </dgm:varLst>
        <dgm:choose name="Name10">
          <dgm:if name="Name1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12">
            <dgm:choose name="Name13">
              <dgm:if name="Name14" func="var" arg="dir" op="equ" val="norm">
                <dgm:alg type="tx">
                  <dgm:param type="parTxLTRAlign" val="l"/>
                  <dgm:param type="parTxRTLAlign" val="l"/>
                  <dgm:param type="txAnchorVertCh" val="mid"/>
                </dgm:alg>
              </dgm:if>
              <dgm:else name="Name15">
                <dgm:alg type="tx">
                  <dgm:param type="parTxLTRAlign" val="r"/>
                  <dgm:param type="parTxRTLAlign" val="r"/>
                  <dgm:param type="txAnchorVertCh" val="mid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onstrLst>
          <dgm:constr type="tMarg"/>
        </dgm:constrLst>
        <dgm:ruleLst>
          <dgm:rule type="primFontSz" val="5" fact="NaN" max="NaN"/>
        </dgm:ruleLst>
      </dgm:layoutNode>
    </dgm:forEach>
    <dgm:forEach name="Name16" axis="ch" ptType="node" st="2" cnt="1">
      <dgm:layoutNode name="downArrow" styleLbl="node1">
        <dgm:alg type="sp"/>
        <dgm:shape xmlns:r="http://schemas.openxmlformats.org/officeDocument/2006/relationships" type="downArrow" r:blip="">
          <dgm:adjLst/>
        </dgm:shape>
        <dgm:presOf/>
        <dgm:constrLst/>
        <dgm:ruleLst/>
      </dgm:layoutNode>
      <dgm:layoutNode name="downArrowText" styleLbl="revTx">
        <dgm:varLst>
          <dgm:chMax val="0"/>
          <dgm:bulletEnabled val="1"/>
        </dgm:varLst>
        <dgm:choose name="Name17">
          <dgm:if name="Name18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19">
            <dgm:choose name="Name20">
              <dgm:if name="Name21" func="var" arg="dir" op="equ" val="norm">
                <dgm:alg type="tx">
                  <dgm:param type="parTxLTRAlign" val="l"/>
                  <dgm:param type="parTxRTLAlign" val="l"/>
                  <dgm:param type="txAnchorVertCh" val="mid"/>
                </dgm:alg>
              </dgm:if>
              <dgm:else name="Name22">
                <dgm:alg type="tx">
                  <dgm:param type="parTxLTRAlign" val="r"/>
                  <dgm:param type="parTxRTLAlign" val="r"/>
                  <dgm:param type="txAnchorVertCh" val="mid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onstrLst>
          <dgm:constr type="tMarg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11488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37000" y="0"/>
            <a:ext cx="3011488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4E87D9B-4A96-4B16-AF54-E6268E955B6E}" type="datetimeFigureOut">
              <a:rPr lang="en-US" smtClean="0"/>
              <a:t>3/13/2019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772525"/>
            <a:ext cx="3011488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37000" y="8772525"/>
            <a:ext cx="3011488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1C4A7F-3130-41BC-996F-42FD7DF9AB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377706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11699" cy="463408"/>
          </a:xfrm>
          <a:prstGeom prst="rect">
            <a:avLst/>
          </a:prstGeom>
        </p:spPr>
        <p:txBody>
          <a:bodyPr vert="horz" lIns="92492" tIns="46246" rIns="92492" bIns="46246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36768" y="0"/>
            <a:ext cx="3011699" cy="463408"/>
          </a:xfrm>
          <a:prstGeom prst="rect">
            <a:avLst/>
          </a:prstGeom>
        </p:spPr>
        <p:txBody>
          <a:bodyPr vert="horz" lIns="92492" tIns="46246" rIns="92492" bIns="46246" rtlCol="0"/>
          <a:lstStyle>
            <a:lvl1pPr algn="r">
              <a:defRPr sz="1200"/>
            </a:lvl1pPr>
          </a:lstStyle>
          <a:p>
            <a:fld id="{3C2C092F-89F0-4567-82D8-D586F6C16690}" type="datetimeFigureOut">
              <a:rPr lang="en-US" smtClean="0"/>
              <a:t>3/13/2019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03263" y="1154113"/>
            <a:ext cx="5543550" cy="31178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492" tIns="46246" rIns="92492" bIns="46246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95008" y="4444861"/>
            <a:ext cx="5560060" cy="3636705"/>
          </a:xfrm>
          <a:prstGeom prst="rect">
            <a:avLst/>
          </a:prstGeom>
        </p:spPr>
        <p:txBody>
          <a:bodyPr vert="horz" lIns="92492" tIns="46246" rIns="92492" bIns="46246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772669"/>
            <a:ext cx="3011699" cy="463407"/>
          </a:xfrm>
          <a:prstGeom prst="rect">
            <a:avLst/>
          </a:prstGeom>
        </p:spPr>
        <p:txBody>
          <a:bodyPr vert="horz" lIns="92492" tIns="46246" rIns="92492" bIns="46246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36768" y="8772669"/>
            <a:ext cx="3011699" cy="463407"/>
          </a:xfrm>
          <a:prstGeom prst="rect">
            <a:avLst/>
          </a:prstGeom>
        </p:spPr>
        <p:txBody>
          <a:bodyPr vert="horz" lIns="92492" tIns="46246" rIns="92492" bIns="46246" rtlCol="0" anchor="b"/>
          <a:lstStyle>
            <a:lvl1pPr algn="r">
              <a:defRPr sz="1200"/>
            </a:lvl1pPr>
          </a:lstStyle>
          <a:p>
            <a:fld id="{1F2CB820-B92C-4383-B478-AFF3C27F27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5858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935471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446574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66122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2CB820-B92C-4383-B478-AFF3C27F27CF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55427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226561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578049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48547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67708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958315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298594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582571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939927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400077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0905636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2CB820-B92C-4383-B478-AFF3C27F27CF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5568945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6670073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3671145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8807737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406149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469023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2251452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36150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Notes Placeholder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0139720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1031676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2CB820-B92C-4383-B478-AFF3C27F27CF}" type="slidenum">
              <a:rPr lang="en-US" smtClean="0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332357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2677992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2CB820-B92C-4383-B478-AFF3C27F27CF}" type="slidenum">
              <a:rPr lang="en-US" smtClean="0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0488698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3174652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093791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05061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256247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169176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335658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81503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68564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532494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26133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thicsboard.org/" TargetMode="External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thicsboard.org/" TargetMode="External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thicsboard.org/" TargetMode="External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5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thicsboard.org/" TargetMode="External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ChangeArrowheads="1"/>
          </p:cNvSpPr>
          <p:nvPr userDrawn="1"/>
        </p:nvSpPr>
        <p:spPr bwMode="auto"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3200">
              <a:solidFill>
                <a:srgbClr val="000000"/>
              </a:solidFill>
            </a:endParaRPr>
          </a:p>
        </p:txBody>
      </p:sp>
      <p:sp>
        <p:nvSpPr>
          <p:cNvPr id="12" name="Rectangle 5"/>
          <p:cNvSpPr>
            <a:spLocks noChangeArrowheads="1"/>
          </p:cNvSpPr>
          <p:nvPr userDrawn="1"/>
        </p:nvSpPr>
        <p:spPr bwMode="auto">
          <a:xfrm>
            <a:off x="0" y="1598615"/>
            <a:ext cx="12192000" cy="5266944"/>
          </a:xfrm>
          <a:prstGeom prst="rect">
            <a:avLst/>
          </a:prstGeom>
          <a:gradFill rotWithShape="0">
            <a:gsLst>
              <a:gs pos="0">
                <a:srgbClr val="18276E"/>
              </a:gs>
              <a:gs pos="100000">
                <a:srgbClr val="0092D2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3200">
              <a:solidFill>
                <a:srgbClr val="000000"/>
              </a:solidFill>
            </a:endParaRPr>
          </a:p>
        </p:txBody>
      </p:sp>
      <p:pic>
        <p:nvPicPr>
          <p:cNvPr id="11" name="Picture 6" descr="Ribbon_green_1.25in_width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2800" y="1598615"/>
            <a:ext cx="8839200" cy="152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89600" y="1865315"/>
            <a:ext cx="6197600" cy="990600"/>
          </a:xfrm>
        </p:spPr>
        <p:txBody>
          <a:bodyPr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5689600" y="3313113"/>
            <a:ext cx="4080933" cy="1752600"/>
          </a:xfrm>
        </p:spPr>
        <p:txBody>
          <a:bodyPr lIns="0" tIns="0" rIns="0" bIns="0"/>
          <a:lstStyle>
            <a:lvl1pPr marL="0" indent="0" algn="l">
              <a:buNone/>
              <a:defRPr sz="1867">
                <a:solidFill>
                  <a:schemeClr val="bg1"/>
                </a:solidFill>
              </a:defRPr>
            </a:lvl1pPr>
            <a:lvl2pPr marL="609585" indent="0" algn="ctr">
              <a:buNone/>
              <a:defRPr/>
            </a:lvl2pPr>
            <a:lvl3pPr marL="1219170" indent="0" algn="ctr">
              <a:buNone/>
              <a:defRPr/>
            </a:lvl3pPr>
            <a:lvl4pPr marL="1828754" indent="0" algn="ctr">
              <a:buNone/>
              <a:defRPr/>
            </a:lvl4pPr>
            <a:lvl5pPr marL="2438339" indent="0" algn="ctr">
              <a:buNone/>
              <a:defRPr/>
            </a:lvl5pPr>
            <a:lvl6pPr marL="3047924" indent="0" algn="ctr">
              <a:buNone/>
              <a:defRPr/>
            </a:lvl6pPr>
            <a:lvl7pPr marL="3657509" indent="0" algn="ctr">
              <a:buNone/>
              <a:defRPr/>
            </a:lvl7pPr>
            <a:lvl8pPr marL="4267093" indent="0" algn="ctr">
              <a:buNone/>
              <a:defRPr/>
            </a:lvl8pPr>
            <a:lvl9pPr marL="4876678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8914" y="512251"/>
            <a:ext cx="2742556" cy="8007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30420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ack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44476" y="2216566"/>
            <a:ext cx="3503048" cy="1022788"/>
          </a:xfrm>
          <a:prstGeom prst="rect">
            <a:avLst/>
          </a:prstGeom>
        </p:spPr>
      </p:pic>
      <p:sp>
        <p:nvSpPr>
          <p:cNvPr id="7" name="Rectangle 5"/>
          <p:cNvSpPr>
            <a:spLocks noChangeArrowheads="1"/>
          </p:cNvSpPr>
          <p:nvPr userDrawn="1"/>
        </p:nvSpPr>
        <p:spPr bwMode="auto">
          <a:xfrm flipH="1">
            <a:off x="512234" y="6096000"/>
            <a:ext cx="11679767" cy="61384"/>
          </a:xfrm>
          <a:prstGeom prst="rect">
            <a:avLst/>
          </a:prstGeom>
          <a:gradFill rotWithShape="1">
            <a:gsLst>
              <a:gs pos="0">
                <a:srgbClr val="168136"/>
              </a:gs>
              <a:gs pos="999">
                <a:srgbClr val="168136"/>
              </a:gs>
              <a:gs pos="100000">
                <a:srgbClr val="68B133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3200">
              <a:solidFill>
                <a:srgbClr val="000000"/>
              </a:solidFill>
            </a:endParaRPr>
          </a:p>
        </p:txBody>
      </p:sp>
      <p:sp>
        <p:nvSpPr>
          <p:cNvPr id="6" name="TextBox 5"/>
          <p:cNvSpPr txBox="1"/>
          <p:nvPr userDrawn="1"/>
        </p:nvSpPr>
        <p:spPr>
          <a:xfrm>
            <a:off x="2953425" y="3659416"/>
            <a:ext cx="6285151" cy="995209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pPr algn="ctr"/>
            <a:r>
              <a:rPr lang="en-US" sz="5867" kern="300" dirty="0" smtClean="0">
                <a:solidFill>
                  <a:srgbClr val="005BAA"/>
                </a:solidFill>
                <a:latin typeface="Bauer Bodoni Std" pitchFamily="18" charset="0"/>
              </a:rPr>
              <a:t>The Ethics Board</a:t>
            </a:r>
            <a:endParaRPr lang="en-US" sz="5867" kern="300" dirty="0">
              <a:solidFill>
                <a:srgbClr val="005BAA"/>
              </a:solidFill>
              <a:latin typeface="Bauer Bodoni Std" pitchFamily="18" charset="0"/>
            </a:endParaRPr>
          </a:p>
        </p:txBody>
      </p:sp>
      <p:sp>
        <p:nvSpPr>
          <p:cNvPr id="8" name="TextBox 7"/>
          <p:cNvSpPr txBox="1"/>
          <p:nvPr userDrawn="1"/>
        </p:nvSpPr>
        <p:spPr>
          <a:xfrm>
            <a:off x="4545104" y="5105401"/>
            <a:ext cx="304506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400" dirty="0">
                <a:solidFill>
                  <a:srgbClr val="000000">
                    <a:lumMod val="65000"/>
                    <a:lumOff val="35000"/>
                  </a:srgbClr>
                </a:solidFill>
                <a:hlinkClick r:id="rId3"/>
              </a:rPr>
              <a:t>www.ethicsboard.org</a:t>
            </a:r>
            <a:endParaRPr lang="en-US" sz="2400" dirty="0">
              <a:solidFill>
                <a:srgbClr val="000000">
                  <a:lumMod val="65000"/>
                  <a:lumOff val="3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94007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7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60957" tIns="60957" rIns="60957" bIns="60957"/>
          <a:lstStyle/>
          <a:p>
            <a:pPr hangingPunct="0">
              <a:defRPr>
                <a:latin typeface="Arial"/>
                <a:ea typeface="Arial"/>
                <a:cs typeface="Arial"/>
                <a:sym typeface="Arial"/>
              </a:defRPr>
            </a:pPr>
            <a:endParaRPr sz="3200" kern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" name="Rectangle 5"/>
          <p:cNvSpPr/>
          <p:nvPr/>
        </p:nvSpPr>
        <p:spPr>
          <a:xfrm>
            <a:off x="0" y="1598613"/>
            <a:ext cx="12192000" cy="5266948"/>
          </a:xfrm>
          <a:prstGeom prst="rect">
            <a:avLst/>
          </a:prstGeom>
          <a:gradFill>
            <a:gsLst>
              <a:gs pos="0">
                <a:srgbClr val="18276E"/>
              </a:gs>
              <a:gs pos="100000">
                <a:srgbClr val="0092D2"/>
              </a:gs>
            </a:gsLst>
          </a:gradFill>
          <a:ln w="12700">
            <a:miter lim="400000"/>
          </a:ln>
        </p:spPr>
        <p:txBody>
          <a:bodyPr lIns="60957" tIns="60957" rIns="60957" bIns="60957" anchor="ctr"/>
          <a:lstStyle/>
          <a:p>
            <a:pPr hangingPunct="0">
              <a:defRPr>
                <a:latin typeface="Arial"/>
                <a:ea typeface="Arial"/>
                <a:cs typeface="Arial"/>
                <a:sym typeface="Arial"/>
              </a:defRPr>
            </a:pPr>
            <a:endParaRPr sz="3200" kern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6" name="Picture 6" descr="Picture 6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352800" y="1598616"/>
            <a:ext cx="8839200" cy="1524001"/>
          </a:xfrm>
          <a:prstGeom prst="rect">
            <a:avLst/>
          </a:prstGeom>
          <a:ln w="12700">
            <a:miter lim="400000"/>
          </a:ln>
        </p:spPr>
      </p:pic>
      <p:sp>
        <p:nvSpPr>
          <p:cNvPr id="17" name="Title Text"/>
          <p:cNvSpPr txBox="1">
            <a:spLocks noGrp="1"/>
          </p:cNvSpPr>
          <p:nvPr>
            <p:ph type="title"/>
          </p:nvPr>
        </p:nvSpPr>
        <p:spPr>
          <a:xfrm>
            <a:off x="5689600" y="1865315"/>
            <a:ext cx="6197600" cy="990603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8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5689600" y="3313111"/>
            <a:ext cx="4080933" cy="1752603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933"/>
              </a:spcBef>
              <a:buSzTx/>
              <a:buNone/>
              <a:defRPr sz="1867">
                <a:solidFill>
                  <a:srgbClr val="FFFFFF"/>
                </a:solidFill>
              </a:defRPr>
            </a:lvl1pPr>
            <a:lvl2pPr marL="0" indent="0">
              <a:spcBef>
                <a:spcPts val="933"/>
              </a:spcBef>
              <a:buSzTx/>
              <a:buNone/>
              <a:defRPr sz="1867">
                <a:solidFill>
                  <a:srgbClr val="FFFFFF"/>
                </a:solidFill>
              </a:defRPr>
            </a:lvl2pPr>
            <a:lvl3pPr marL="0" indent="0">
              <a:spcBef>
                <a:spcPts val="933"/>
              </a:spcBef>
              <a:buSzTx/>
              <a:buNone/>
              <a:defRPr sz="1867">
                <a:solidFill>
                  <a:srgbClr val="FFFFFF"/>
                </a:solidFill>
              </a:defRPr>
            </a:lvl3pPr>
            <a:lvl4pPr marL="0" indent="0">
              <a:spcBef>
                <a:spcPts val="933"/>
              </a:spcBef>
              <a:buSzTx/>
              <a:buNone/>
              <a:defRPr sz="1867">
                <a:solidFill>
                  <a:srgbClr val="FFFFFF"/>
                </a:solidFill>
              </a:defRPr>
            </a:lvl4pPr>
            <a:lvl5pPr marL="0" indent="0">
              <a:spcBef>
                <a:spcPts val="933"/>
              </a:spcBef>
              <a:buSzTx/>
              <a:buNone/>
              <a:defRPr sz="1867">
                <a:solidFill>
                  <a:srgbClr val="FFFFFF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pic>
        <p:nvPicPr>
          <p:cNvPr id="19" name="Picture 2" descr="Picture 2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418912" y="512251"/>
            <a:ext cx="2742561" cy="800749"/>
          </a:xfrm>
          <a:prstGeom prst="rect">
            <a:avLst/>
          </a:prstGeom>
          <a:ln w="12700">
            <a:miter lim="400000"/>
          </a:ln>
        </p:spPr>
      </p:pic>
      <p:sp>
        <p:nvSpPr>
          <p:cNvPr id="20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566153" y="6432550"/>
            <a:ext cx="282129" cy="276999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>
                <a:solidFill>
                  <a:srgbClr val="000000"/>
                </a:solidFill>
              </a:rPr>
              <a:pPr/>
              <a:t>‹#›</a:t>
            </a:fld>
            <a:endParaRPr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1517702"/>
      </p:ext>
    </p:extLst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8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29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566153" y="6432550"/>
            <a:ext cx="282129" cy="276999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>
                <a:solidFill>
                  <a:srgbClr val="000000"/>
                </a:solidFill>
              </a:rPr>
              <a:pPr/>
              <a:t>‹#›</a:t>
            </a:fld>
            <a:endParaRPr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2010791"/>
      </p:ext>
    </p:extLst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Title Text"/>
          <p:cNvSpPr txBox="1">
            <a:spLocks noGrp="1"/>
          </p:cNvSpPr>
          <p:nvPr>
            <p:ph type="title"/>
          </p:nvPr>
        </p:nvSpPr>
        <p:spPr>
          <a:xfrm>
            <a:off x="609600" y="318770"/>
            <a:ext cx="7721600" cy="641353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44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4766733" y="1799165"/>
            <a:ext cx="6815667" cy="4093635"/>
          </a:xfrm>
          <a:prstGeom prst="rect">
            <a:avLst/>
          </a:prstGeom>
        </p:spPr>
        <p:txBody>
          <a:bodyPr/>
          <a:lstStyle>
            <a:lvl1pPr>
              <a:spcBef>
                <a:spcPts val="933"/>
              </a:spcBef>
            </a:lvl1pPr>
            <a:lvl2pPr marL="1080997" indent="-617710">
              <a:spcBef>
                <a:spcPts val="933"/>
              </a:spcBef>
            </a:lvl2pPr>
            <a:lvl3pPr marL="1621495" indent="-694927">
              <a:spcBef>
                <a:spcPts val="933"/>
              </a:spcBef>
            </a:lvl3pPr>
            <a:lvl4pPr marL="2184053" indent="-794200">
              <a:spcBef>
                <a:spcPts val="933"/>
              </a:spcBef>
            </a:lvl4pPr>
            <a:lvl5pPr marL="2779707" indent="-926569">
              <a:spcBef>
                <a:spcPts val="933"/>
              </a:spcBef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5" name="Text Placeholder 3"/>
          <p:cNvSpPr>
            <a:spLocks noGrp="1"/>
          </p:cNvSpPr>
          <p:nvPr>
            <p:ph type="body" sz="half" idx="13"/>
          </p:nvPr>
        </p:nvSpPr>
        <p:spPr>
          <a:xfrm>
            <a:off x="508005" y="1799169"/>
            <a:ext cx="4112688" cy="4093635"/>
          </a:xfrm>
          <a:prstGeom prst="rect">
            <a:avLst/>
          </a:prstGeom>
        </p:spPr>
        <p:txBody>
          <a:bodyPr/>
          <a:lstStyle>
            <a:lvl1pPr>
              <a:spcBef>
                <a:spcPts val="933"/>
              </a:spcBef>
              <a:defRPr/>
            </a:lvl1pPr>
          </a:lstStyle>
          <a:p>
            <a:pPr>
              <a:spcBef>
                <a:spcPts val="700"/>
              </a:spcBef>
            </a:pPr>
            <a:endParaRPr/>
          </a:p>
        </p:txBody>
      </p:sp>
      <p:sp>
        <p:nvSpPr>
          <p:cNvPr id="46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566153" y="6432550"/>
            <a:ext cx="282129" cy="276999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>
                <a:solidFill>
                  <a:srgbClr val="000000"/>
                </a:solidFill>
              </a:rPr>
              <a:pPr/>
              <a:t>‹#›</a:t>
            </a:fld>
            <a:endParaRPr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3749613"/>
      </p:ext>
    </p:extLst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Title Text"/>
          <p:cNvSpPr txBox="1">
            <a:spLocks noGrp="1"/>
          </p:cNvSpPr>
          <p:nvPr>
            <p:ph type="title"/>
          </p:nvPr>
        </p:nvSpPr>
        <p:spPr>
          <a:xfrm>
            <a:off x="508009" y="4406902"/>
            <a:ext cx="10818287" cy="1362079"/>
          </a:xfrm>
          <a:prstGeom prst="rect">
            <a:avLst/>
          </a:prstGeom>
        </p:spPr>
        <p:txBody>
          <a:bodyPr/>
          <a:lstStyle>
            <a:lvl1pPr>
              <a:defRPr sz="5333" cap="all"/>
            </a:lvl1pPr>
          </a:lstStyle>
          <a:p>
            <a:r>
              <a:t>Title Text</a:t>
            </a:r>
          </a:p>
        </p:txBody>
      </p:sp>
      <p:sp>
        <p:nvSpPr>
          <p:cNvPr id="54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508009" y="2906711"/>
            <a:ext cx="10818287" cy="1500189"/>
          </a:xfrm>
          <a:prstGeom prst="rect">
            <a:avLst/>
          </a:prstGeom>
        </p:spPr>
        <p:txBody>
          <a:bodyPr anchor="b"/>
          <a:lstStyle>
            <a:lvl1pPr marL="0" indent="0">
              <a:spcBef>
                <a:spcPts val="933"/>
              </a:spcBef>
              <a:buSzTx/>
              <a:buNone/>
            </a:lvl1pPr>
            <a:lvl2pPr marL="0" indent="0">
              <a:spcBef>
                <a:spcPts val="933"/>
              </a:spcBef>
              <a:buSzTx/>
              <a:buNone/>
            </a:lvl2pPr>
            <a:lvl3pPr marL="0" indent="0">
              <a:spcBef>
                <a:spcPts val="933"/>
              </a:spcBef>
              <a:buSzTx/>
              <a:buNone/>
            </a:lvl3pPr>
            <a:lvl4pPr marL="0" indent="0">
              <a:spcBef>
                <a:spcPts val="933"/>
              </a:spcBef>
              <a:buSzTx/>
              <a:buNone/>
            </a:lvl4pPr>
            <a:lvl5pPr marL="0" indent="0">
              <a:spcBef>
                <a:spcPts val="933"/>
              </a:spcBef>
              <a:buSzTx/>
              <a:buNone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566153" y="6432550"/>
            <a:ext cx="282129" cy="276999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>
                <a:solidFill>
                  <a:srgbClr val="000000"/>
                </a:solidFill>
              </a:rPr>
              <a:pPr/>
              <a:t>‹#›</a:t>
            </a:fld>
            <a:endParaRPr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0303528"/>
      </p:ext>
    </p:extLst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508000" y="1799168"/>
            <a:ext cx="5486400" cy="4093633"/>
          </a:xfrm>
          <a:prstGeom prst="rect">
            <a:avLst/>
          </a:prstGeom>
        </p:spPr>
        <p:txBody>
          <a:bodyPr/>
          <a:lstStyle>
            <a:lvl1pPr>
              <a:spcBef>
                <a:spcPts val="933"/>
              </a:spcBef>
            </a:lvl1pPr>
            <a:lvl2pPr>
              <a:spcBef>
                <a:spcPts val="933"/>
              </a:spcBef>
            </a:lvl2pPr>
            <a:lvl3pPr>
              <a:spcBef>
                <a:spcPts val="933"/>
              </a:spcBef>
            </a:lvl3pPr>
            <a:lvl4pPr>
              <a:spcBef>
                <a:spcPts val="933"/>
              </a:spcBef>
            </a:lvl4pPr>
            <a:lvl5pPr>
              <a:spcBef>
                <a:spcPts val="933"/>
              </a:spcBef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3" name="Title Text"/>
          <p:cNvSpPr txBox="1">
            <a:spLocks noGrp="1"/>
          </p:cNvSpPr>
          <p:nvPr>
            <p:ph type="title"/>
          </p:nvPr>
        </p:nvSpPr>
        <p:spPr>
          <a:xfrm>
            <a:off x="508000" y="609600"/>
            <a:ext cx="10058400" cy="533400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6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566153" y="6432550"/>
            <a:ext cx="282129" cy="276999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>
                <a:solidFill>
                  <a:srgbClr val="000000"/>
                </a:solidFill>
              </a:rPr>
              <a:pPr/>
              <a:t>‹#›</a:t>
            </a:fld>
            <a:endParaRPr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8579191"/>
      </p:ext>
    </p:extLst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Title Text"/>
          <p:cNvSpPr txBox="1">
            <a:spLocks noGrp="1"/>
          </p:cNvSpPr>
          <p:nvPr>
            <p:ph type="title"/>
          </p:nvPr>
        </p:nvSpPr>
        <p:spPr>
          <a:xfrm>
            <a:off x="508000" y="609600"/>
            <a:ext cx="10058400" cy="533400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7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508000" y="182880"/>
            <a:ext cx="3556000" cy="228603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933"/>
              </a:spcBef>
              <a:buSzTx/>
              <a:buNone/>
              <a:defRPr sz="1867">
                <a:solidFill>
                  <a:srgbClr val="FFFFFF"/>
                </a:solidFill>
              </a:defRPr>
            </a:lvl1pPr>
            <a:lvl2pPr marL="0" indent="0">
              <a:spcBef>
                <a:spcPts val="933"/>
              </a:spcBef>
              <a:buSzTx/>
              <a:buNone/>
              <a:defRPr sz="1867">
                <a:solidFill>
                  <a:srgbClr val="FFFFFF"/>
                </a:solidFill>
              </a:defRPr>
            </a:lvl2pPr>
            <a:lvl3pPr marL="0" indent="0">
              <a:spcBef>
                <a:spcPts val="933"/>
              </a:spcBef>
              <a:buSzTx/>
              <a:buNone/>
              <a:defRPr sz="1867">
                <a:solidFill>
                  <a:srgbClr val="FFFFFF"/>
                </a:solidFill>
              </a:defRPr>
            </a:lvl3pPr>
            <a:lvl4pPr marL="0" indent="0">
              <a:spcBef>
                <a:spcPts val="933"/>
              </a:spcBef>
              <a:buSzTx/>
              <a:buNone/>
              <a:defRPr sz="1867">
                <a:solidFill>
                  <a:srgbClr val="FFFFFF"/>
                </a:solidFill>
              </a:defRPr>
            </a:lvl4pPr>
            <a:lvl5pPr marL="0" indent="0">
              <a:spcBef>
                <a:spcPts val="933"/>
              </a:spcBef>
              <a:buSzTx/>
              <a:buNone/>
              <a:defRPr sz="1867">
                <a:solidFill>
                  <a:srgbClr val="FFFFFF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3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566153" y="6432550"/>
            <a:ext cx="282129" cy="276999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>
                <a:solidFill>
                  <a:srgbClr val="000000"/>
                </a:solidFill>
              </a:rPr>
              <a:pPr/>
              <a:t>‹#›</a:t>
            </a:fld>
            <a:endParaRPr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3530492"/>
      </p:ext>
    </p:extLst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Picture Placeholder 2"/>
          <p:cNvSpPr>
            <a:spLocks noGrp="1"/>
          </p:cNvSpPr>
          <p:nvPr>
            <p:ph type="pic" idx="13"/>
          </p:nvPr>
        </p:nvSpPr>
        <p:spPr>
          <a:xfrm>
            <a:off x="508000" y="1799168"/>
            <a:ext cx="11277600" cy="4093633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88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566153" y="6432550"/>
            <a:ext cx="282129" cy="276999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>
                <a:solidFill>
                  <a:srgbClr val="000000"/>
                </a:solidFill>
              </a:rPr>
              <a:pPr/>
              <a:t>‹#›</a:t>
            </a:fld>
            <a:endParaRPr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197163"/>
      </p:ext>
    </p:extLst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Back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5" name="Picture 1" descr="Picture 1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344475" y="2216563"/>
            <a:ext cx="3503051" cy="1022791"/>
          </a:xfrm>
          <a:prstGeom prst="rect">
            <a:avLst/>
          </a:prstGeom>
          <a:ln w="12700">
            <a:miter lim="400000"/>
          </a:ln>
        </p:spPr>
      </p:pic>
      <p:sp>
        <p:nvSpPr>
          <p:cNvPr id="96" name="Rectangle 5"/>
          <p:cNvSpPr/>
          <p:nvPr/>
        </p:nvSpPr>
        <p:spPr>
          <a:xfrm flipH="1">
            <a:off x="512234" y="6096000"/>
            <a:ext cx="11679767" cy="61384"/>
          </a:xfrm>
          <a:prstGeom prst="rect">
            <a:avLst/>
          </a:prstGeom>
          <a:gradFill>
            <a:gsLst>
              <a:gs pos="0">
                <a:srgbClr val="168136"/>
              </a:gs>
              <a:gs pos="999">
                <a:srgbClr val="168136"/>
              </a:gs>
              <a:gs pos="100000">
                <a:srgbClr val="68B133"/>
              </a:gs>
            </a:gsLst>
          </a:gradFill>
          <a:ln w="12700">
            <a:miter lim="400000"/>
          </a:ln>
        </p:spPr>
        <p:txBody>
          <a:bodyPr lIns="60957" tIns="60957" rIns="60957" bIns="60957" anchor="ctr"/>
          <a:lstStyle/>
          <a:p>
            <a:pPr hangingPunct="0">
              <a:defRPr>
                <a:latin typeface="Arial"/>
                <a:ea typeface="Arial"/>
                <a:cs typeface="Arial"/>
                <a:sym typeface="Arial"/>
              </a:defRPr>
            </a:pPr>
            <a:endParaRPr sz="3200" kern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7" name="TextBox 5"/>
          <p:cNvSpPr txBox="1"/>
          <p:nvPr/>
        </p:nvSpPr>
        <p:spPr>
          <a:xfrm>
            <a:off x="2953424" y="3659414"/>
            <a:ext cx="6285152" cy="9028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algn="ctr">
              <a:defRPr sz="4400">
                <a:solidFill>
                  <a:schemeClr val="accent1"/>
                </a:solidFill>
                <a:latin typeface="Bauer Bodoni Std"/>
                <a:ea typeface="Bauer Bodoni Std"/>
                <a:cs typeface="Bauer Bodoni Std"/>
                <a:sym typeface="Bauer Bodoni Std"/>
              </a:defRPr>
            </a:lvl1pPr>
          </a:lstStyle>
          <a:p>
            <a:pPr hangingPunct="0"/>
            <a:r>
              <a:rPr sz="5867" kern="0">
                <a:solidFill>
                  <a:srgbClr val="005BAA"/>
                </a:solidFill>
              </a:rPr>
              <a:t>The Ethics Board</a:t>
            </a:r>
          </a:p>
        </p:txBody>
      </p:sp>
      <p:sp>
        <p:nvSpPr>
          <p:cNvPr id="98" name="TextBox 7"/>
          <p:cNvSpPr txBox="1"/>
          <p:nvPr/>
        </p:nvSpPr>
        <p:spPr>
          <a:xfrm>
            <a:off x="4545104" y="5105398"/>
            <a:ext cx="3000495" cy="49243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60957" tIns="60957" rIns="60957" bIns="60957">
            <a:spAutoFit/>
          </a:bodyPr>
          <a:lstStyle>
            <a:lvl1pPr>
              <a:defRPr sz="1800" u="sng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Arial"/>
                <a:ea typeface="Arial"/>
                <a:cs typeface="Arial"/>
                <a:sym typeface="Arial"/>
                <a:hlinkClick r:id=""/>
              </a:defRPr>
            </a:lvl1pPr>
          </a:lstStyle>
          <a:p>
            <a:pPr hangingPunct="0">
              <a:defRPr>
                <a:solidFill>
                  <a:srgbClr val="009999"/>
                </a:solidFill>
                <a:uFill>
                  <a:solidFill>
                    <a:srgbClr val="009999"/>
                  </a:solidFill>
                </a:uFill>
              </a:defRPr>
            </a:pPr>
            <a:r>
              <a:rPr sz="2400" kern="0">
                <a:solidFill>
                  <a:srgbClr val="009999"/>
                </a:solidFill>
                <a:uFill>
                  <a:solidFill>
                    <a:srgbClr val="009999"/>
                  </a:solidFill>
                </a:uFill>
              </a:rPr>
              <a:t>www.ethicsboard.org</a:t>
            </a:r>
          </a:p>
        </p:txBody>
      </p:sp>
      <p:sp>
        <p:nvSpPr>
          <p:cNvPr id="99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393600" y="6187075"/>
            <a:ext cx="344000" cy="338550"/>
          </a:xfrm>
          <a:prstGeom prst="rect">
            <a:avLst/>
          </a:prstGeom>
        </p:spPr>
        <p:txBody>
          <a:bodyPr lIns="45718" tIns="45718" rIns="45718" bIns="45718" anchor="ctr"/>
          <a:lstStyle>
            <a:lvl1pPr algn="r" defTabSz="1219170">
              <a:defRPr sz="1600"/>
            </a:lvl1pPr>
          </a:lstStyle>
          <a:p>
            <a:fld id="{86CB4B4D-7CA3-9044-876B-883B54F8677D}" type="slidenum">
              <a:rPr>
                <a:solidFill>
                  <a:srgbClr val="000000"/>
                </a:solidFill>
              </a:rPr>
              <a:pPr/>
              <a:t>‹#›</a:t>
            </a:fld>
            <a:endParaRPr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6142531"/>
      </p:ext>
    </p:extLst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_Back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Rectangle 5"/>
          <p:cNvSpPr/>
          <p:nvPr/>
        </p:nvSpPr>
        <p:spPr>
          <a:xfrm flipH="1">
            <a:off x="512234" y="6096000"/>
            <a:ext cx="11679767" cy="61384"/>
          </a:xfrm>
          <a:prstGeom prst="rect">
            <a:avLst/>
          </a:prstGeom>
          <a:gradFill>
            <a:gsLst>
              <a:gs pos="0">
                <a:srgbClr val="168136"/>
              </a:gs>
              <a:gs pos="999">
                <a:srgbClr val="168136"/>
              </a:gs>
              <a:gs pos="100000">
                <a:srgbClr val="68B133"/>
              </a:gs>
            </a:gsLst>
          </a:gradFill>
          <a:ln w="12700">
            <a:miter lim="400000"/>
          </a:ln>
        </p:spPr>
        <p:txBody>
          <a:bodyPr lIns="60957" tIns="60957" rIns="60957" bIns="60957" anchor="ctr"/>
          <a:lstStyle/>
          <a:p>
            <a:pPr hangingPunct="0">
              <a:defRPr>
                <a:latin typeface="Arial"/>
                <a:ea typeface="Arial"/>
                <a:cs typeface="Arial"/>
                <a:sym typeface="Arial"/>
              </a:defRPr>
            </a:pPr>
            <a:endParaRPr sz="3200" kern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7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393600" y="6187075"/>
            <a:ext cx="344000" cy="338550"/>
          </a:xfrm>
          <a:prstGeom prst="rect">
            <a:avLst/>
          </a:prstGeom>
        </p:spPr>
        <p:txBody>
          <a:bodyPr lIns="45718" tIns="45718" rIns="45718" bIns="45718" anchor="ctr"/>
          <a:lstStyle>
            <a:lvl1pPr algn="r" defTabSz="1219170">
              <a:defRPr sz="1600"/>
            </a:lvl1pPr>
          </a:lstStyle>
          <a:p>
            <a:fld id="{86CB4B4D-7CA3-9044-876B-883B54F8677D}" type="slidenum">
              <a:rPr>
                <a:solidFill>
                  <a:srgbClr val="000000"/>
                </a:solidFill>
              </a:rPr>
              <a:pPr/>
              <a:t>‹#›</a:t>
            </a:fld>
            <a:endParaRPr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8513096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800"/>
              </a:spcBef>
              <a:defRPr/>
            </a:lvl1pPr>
            <a:lvl2pPr>
              <a:spcBef>
                <a:spcPts val="1035"/>
              </a:spcBef>
              <a:defRPr/>
            </a:lvl2pPr>
            <a:lvl3pPr>
              <a:spcBef>
                <a:spcPts val="1035"/>
              </a:spcBef>
              <a:defRPr/>
            </a:lvl3pPr>
            <a:lvl4pPr>
              <a:spcBef>
                <a:spcPts val="1035"/>
              </a:spcBef>
              <a:defRPr/>
            </a:lvl4pPr>
            <a:lvl5pPr>
              <a:spcBef>
                <a:spcPts val="1035"/>
              </a:spcBef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Subtitle 2"/>
          <p:cNvSpPr>
            <a:spLocks noGrp="1"/>
          </p:cNvSpPr>
          <p:nvPr>
            <p:ph type="subTitle" idx="10"/>
          </p:nvPr>
        </p:nvSpPr>
        <p:spPr>
          <a:xfrm>
            <a:off x="508000" y="76200"/>
            <a:ext cx="3556000" cy="228600"/>
          </a:xfrm>
        </p:spPr>
        <p:txBody>
          <a:bodyPr lIns="0" tIns="0" rIns="0" bIns="0"/>
          <a:lstStyle>
            <a:lvl1pPr marL="0" indent="0" algn="l">
              <a:buNone/>
              <a:defRPr sz="1867">
                <a:solidFill>
                  <a:schemeClr val="bg1"/>
                </a:solidFill>
              </a:defRPr>
            </a:lvl1pPr>
            <a:lvl2pPr marL="609585" indent="0" algn="ctr">
              <a:buNone/>
              <a:defRPr/>
            </a:lvl2pPr>
            <a:lvl3pPr marL="1219170" indent="0" algn="ctr">
              <a:buNone/>
              <a:defRPr/>
            </a:lvl3pPr>
            <a:lvl4pPr marL="1828754" indent="0" algn="ctr">
              <a:buNone/>
              <a:defRPr/>
            </a:lvl4pPr>
            <a:lvl5pPr marL="2438339" indent="0" algn="ctr">
              <a:buNone/>
              <a:defRPr/>
            </a:lvl5pPr>
            <a:lvl6pPr marL="3047924" indent="0" algn="ctr">
              <a:buNone/>
              <a:defRPr/>
            </a:lvl6pPr>
            <a:lvl7pPr marL="3657509" indent="0" algn="ctr">
              <a:buNone/>
              <a:defRPr/>
            </a:lvl7pPr>
            <a:lvl8pPr marL="4267093" indent="0" algn="ctr">
              <a:buNone/>
              <a:defRPr/>
            </a:lvl8pPr>
            <a:lvl9pPr marL="4876678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 smtClean="0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08000" y="615907"/>
            <a:ext cx="100584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25257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7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60957" tIns="60957" rIns="60957" bIns="60957"/>
          <a:lstStyle/>
          <a:p>
            <a:pPr hangingPunct="0">
              <a:defRPr>
                <a:latin typeface="Arial"/>
                <a:ea typeface="Arial"/>
                <a:cs typeface="Arial"/>
                <a:sym typeface="Arial"/>
              </a:defRPr>
            </a:pPr>
            <a:endParaRPr sz="3200" kern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" name="Rectangle 5"/>
          <p:cNvSpPr/>
          <p:nvPr/>
        </p:nvSpPr>
        <p:spPr>
          <a:xfrm>
            <a:off x="0" y="1598613"/>
            <a:ext cx="12192000" cy="5266948"/>
          </a:xfrm>
          <a:prstGeom prst="rect">
            <a:avLst/>
          </a:prstGeom>
          <a:gradFill>
            <a:gsLst>
              <a:gs pos="0">
                <a:srgbClr val="18276E"/>
              </a:gs>
              <a:gs pos="100000">
                <a:srgbClr val="0092D2"/>
              </a:gs>
            </a:gsLst>
          </a:gradFill>
          <a:ln w="12700">
            <a:miter lim="400000"/>
          </a:ln>
        </p:spPr>
        <p:txBody>
          <a:bodyPr lIns="60957" tIns="60957" rIns="60957" bIns="60957" anchor="ctr"/>
          <a:lstStyle/>
          <a:p>
            <a:pPr hangingPunct="0">
              <a:defRPr>
                <a:latin typeface="Arial"/>
                <a:ea typeface="Arial"/>
                <a:cs typeface="Arial"/>
                <a:sym typeface="Arial"/>
              </a:defRPr>
            </a:pPr>
            <a:endParaRPr sz="3200" kern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6" name="Picture 6" descr="Picture 6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352800" y="1598616"/>
            <a:ext cx="8839200" cy="1524001"/>
          </a:xfrm>
          <a:prstGeom prst="rect">
            <a:avLst/>
          </a:prstGeom>
          <a:ln w="12700">
            <a:miter lim="400000"/>
          </a:ln>
        </p:spPr>
      </p:pic>
      <p:sp>
        <p:nvSpPr>
          <p:cNvPr id="17" name="Title Text"/>
          <p:cNvSpPr txBox="1">
            <a:spLocks noGrp="1"/>
          </p:cNvSpPr>
          <p:nvPr>
            <p:ph type="title"/>
          </p:nvPr>
        </p:nvSpPr>
        <p:spPr>
          <a:xfrm>
            <a:off x="5689600" y="1865315"/>
            <a:ext cx="6197600" cy="990603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8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5689600" y="3313111"/>
            <a:ext cx="4080933" cy="1752603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933"/>
              </a:spcBef>
              <a:buSzTx/>
              <a:buNone/>
              <a:defRPr sz="1867">
                <a:solidFill>
                  <a:srgbClr val="FFFFFF"/>
                </a:solidFill>
              </a:defRPr>
            </a:lvl1pPr>
            <a:lvl2pPr marL="0" indent="0">
              <a:spcBef>
                <a:spcPts val="933"/>
              </a:spcBef>
              <a:buSzTx/>
              <a:buNone/>
              <a:defRPr sz="1867">
                <a:solidFill>
                  <a:srgbClr val="FFFFFF"/>
                </a:solidFill>
              </a:defRPr>
            </a:lvl2pPr>
            <a:lvl3pPr marL="0" indent="0">
              <a:spcBef>
                <a:spcPts val="933"/>
              </a:spcBef>
              <a:buSzTx/>
              <a:buNone/>
              <a:defRPr sz="1867">
                <a:solidFill>
                  <a:srgbClr val="FFFFFF"/>
                </a:solidFill>
              </a:defRPr>
            </a:lvl3pPr>
            <a:lvl4pPr marL="0" indent="0">
              <a:spcBef>
                <a:spcPts val="933"/>
              </a:spcBef>
              <a:buSzTx/>
              <a:buNone/>
              <a:defRPr sz="1867">
                <a:solidFill>
                  <a:srgbClr val="FFFFFF"/>
                </a:solidFill>
              </a:defRPr>
            </a:lvl4pPr>
            <a:lvl5pPr marL="0" indent="0">
              <a:spcBef>
                <a:spcPts val="933"/>
              </a:spcBef>
              <a:buSzTx/>
              <a:buNone/>
              <a:defRPr sz="1867">
                <a:solidFill>
                  <a:srgbClr val="FFFFFF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pic>
        <p:nvPicPr>
          <p:cNvPr id="19" name="Picture 2" descr="Picture 2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418912" y="512251"/>
            <a:ext cx="2742561" cy="800749"/>
          </a:xfrm>
          <a:prstGeom prst="rect">
            <a:avLst/>
          </a:prstGeom>
          <a:ln w="12700">
            <a:miter lim="400000"/>
          </a:ln>
        </p:spPr>
      </p:pic>
      <p:sp>
        <p:nvSpPr>
          <p:cNvPr id="20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566153" y="6432550"/>
            <a:ext cx="282129" cy="276999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179017187"/>
      </p:ext>
    </p:extLst>
  </p:cSld>
  <p:clrMapOvr>
    <a:masterClrMapping/>
  </p:clrMapOvr>
  <p:transition spd="med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8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29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566153" y="6432550"/>
            <a:ext cx="282129" cy="276999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705324509"/>
      </p:ext>
    </p:extLst>
  </p:cSld>
  <p:clrMapOvr>
    <a:masterClrMapping/>
  </p:clrMapOvr>
  <p:transition spd="med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Title Text"/>
          <p:cNvSpPr txBox="1">
            <a:spLocks noGrp="1"/>
          </p:cNvSpPr>
          <p:nvPr>
            <p:ph type="title"/>
          </p:nvPr>
        </p:nvSpPr>
        <p:spPr>
          <a:xfrm>
            <a:off x="609600" y="318770"/>
            <a:ext cx="7721600" cy="641353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44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4766733" y="1799165"/>
            <a:ext cx="6815667" cy="4093635"/>
          </a:xfrm>
          <a:prstGeom prst="rect">
            <a:avLst/>
          </a:prstGeom>
        </p:spPr>
        <p:txBody>
          <a:bodyPr/>
          <a:lstStyle>
            <a:lvl1pPr>
              <a:spcBef>
                <a:spcPts val="933"/>
              </a:spcBef>
            </a:lvl1pPr>
            <a:lvl2pPr marL="1080997" indent="-617710">
              <a:spcBef>
                <a:spcPts val="933"/>
              </a:spcBef>
            </a:lvl2pPr>
            <a:lvl3pPr marL="1621495" indent="-694927">
              <a:spcBef>
                <a:spcPts val="933"/>
              </a:spcBef>
            </a:lvl3pPr>
            <a:lvl4pPr marL="2184053" indent="-794200">
              <a:spcBef>
                <a:spcPts val="933"/>
              </a:spcBef>
            </a:lvl4pPr>
            <a:lvl5pPr marL="2779707" indent="-926569">
              <a:spcBef>
                <a:spcPts val="933"/>
              </a:spcBef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5" name="Text Placeholder 3"/>
          <p:cNvSpPr>
            <a:spLocks noGrp="1"/>
          </p:cNvSpPr>
          <p:nvPr>
            <p:ph type="body" sz="half" idx="13"/>
          </p:nvPr>
        </p:nvSpPr>
        <p:spPr>
          <a:xfrm>
            <a:off x="508005" y="1799169"/>
            <a:ext cx="4112688" cy="4093635"/>
          </a:xfrm>
          <a:prstGeom prst="rect">
            <a:avLst/>
          </a:prstGeom>
        </p:spPr>
        <p:txBody>
          <a:bodyPr/>
          <a:lstStyle>
            <a:lvl1pPr>
              <a:spcBef>
                <a:spcPts val="933"/>
              </a:spcBef>
              <a:defRPr/>
            </a:lvl1pPr>
          </a:lstStyle>
          <a:p>
            <a:pPr>
              <a:spcBef>
                <a:spcPts val="700"/>
              </a:spcBef>
            </a:pPr>
            <a:endParaRPr/>
          </a:p>
        </p:txBody>
      </p:sp>
      <p:sp>
        <p:nvSpPr>
          <p:cNvPr id="46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566153" y="6432550"/>
            <a:ext cx="282129" cy="276999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703877645"/>
      </p:ext>
    </p:extLst>
  </p:cSld>
  <p:clrMapOvr>
    <a:masterClrMapping/>
  </p:clrMapOvr>
  <p:transition spd="med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Title Text"/>
          <p:cNvSpPr txBox="1">
            <a:spLocks noGrp="1"/>
          </p:cNvSpPr>
          <p:nvPr>
            <p:ph type="title"/>
          </p:nvPr>
        </p:nvSpPr>
        <p:spPr>
          <a:xfrm>
            <a:off x="508009" y="4406902"/>
            <a:ext cx="10818287" cy="1362079"/>
          </a:xfrm>
          <a:prstGeom prst="rect">
            <a:avLst/>
          </a:prstGeom>
        </p:spPr>
        <p:txBody>
          <a:bodyPr/>
          <a:lstStyle>
            <a:lvl1pPr>
              <a:defRPr sz="5333" cap="all"/>
            </a:lvl1pPr>
          </a:lstStyle>
          <a:p>
            <a:r>
              <a:t>Title Text</a:t>
            </a:r>
          </a:p>
        </p:txBody>
      </p:sp>
      <p:sp>
        <p:nvSpPr>
          <p:cNvPr id="54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508009" y="2906711"/>
            <a:ext cx="10818287" cy="1500189"/>
          </a:xfrm>
          <a:prstGeom prst="rect">
            <a:avLst/>
          </a:prstGeom>
        </p:spPr>
        <p:txBody>
          <a:bodyPr anchor="b"/>
          <a:lstStyle>
            <a:lvl1pPr marL="0" indent="0">
              <a:spcBef>
                <a:spcPts val="933"/>
              </a:spcBef>
              <a:buSzTx/>
              <a:buNone/>
            </a:lvl1pPr>
            <a:lvl2pPr marL="0" indent="0">
              <a:spcBef>
                <a:spcPts val="933"/>
              </a:spcBef>
              <a:buSzTx/>
              <a:buNone/>
            </a:lvl2pPr>
            <a:lvl3pPr marL="0" indent="0">
              <a:spcBef>
                <a:spcPts val="933"/>
              </a:spcBef>
              <a:buSzTx/>
              <a:buNone/>
            </a:lvl3pPr>
            <a:lvl4pPr marL="0" indent="0">
              <a:spcBef>
                <a:spcPts val="933"/>
              </a:spcBef>
              <a:buSzTx/>
              <a:buNone/>
            </a:lvl4pPr>
            <a:lvl5pPr marL="0" indent="0">
              <a:spcBef>
                <a:spcPts val="933"/>
              </a:spcBef>
              <a:buSzTx/>
              <a:buNone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566153" y="6432550"/>
            <a:ext cx="282129" cy="276999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875782775"/>
      </p:ext>
    </p:extLst>
  </p:cSld>
  <p:clrMapOvr>
    <a:masterClrMapping/>
  </p:clrMapOvr>
  <p:transition spd="med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508000" y="1799168"/>
            <a:ext cx="5486400" cy="4093633"/>
          </a:xfrm>
          <a:prstGeom prst="rect">
            <a:avLst/>
          </a:prstGeom>
        </p:spPr>
        <p:txBody>
          <a:bodyPr/>
          <a:lstStyle>
            <a:lvl1pPr>
              <a:spcBef>
                <a:spcPts val="933"/>
              </a:spcBef>
            </a:lvl1pPr>
            <a:lvl2pPr>
              <a:spcBef>
                <a:spcPts val="933"/>
              </a:spcBef>
            </a:lvl2pPr>
            <a:lvl3pPr>
              <a:spcBef>
                <a:spcPts val="933"/>
              </a:spcBef>
            </a:lvl3pPr>
            <a:lvl4pPr>
              <a:spcBef>
                <a:spcPts val="933"/>
              </a:spcBef>
            </a:lvl4pPr>
            <a:lvl5pPr>
              <a:spcBef>
                <a:spcPts val="933"/>
              </a:spcBef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3" name="Title Text"/>
          <p:cNvSpPr txBox="1">
            <a:spLocks noGrp="1"/>
          </p:cNvSpPr>
          <p:nvPr>
            <p:ph type="title"/>
          </p:nvPr>
        </p:nvSpPr>
        <p:spPr>
          <a:xfrm>
            <a:off x="508000" y="609600"/>
            <a:ext cx="10058400" cy="533400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6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566153" y="6432550"/>
            <a:ext cx="282129" cy="276999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08325758"/>
      </p:ext>
    </p:extLst>
  </p:cSld>
  <p:clrMapOvr>
    <a:masterClrMapping/>
  </p:clrMapOvr>
  <p:transition spd="med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Title Text"/>
          <p:cNvSpPr txBox="1">
            <a:spLocks noGrp="1"/>
          </p:cNvSpPr>
          <p:nvPr>
            <p:ph type="title"/>
          </p:nvPr>
        </p:nvSpPr>
        <p:spPr>
          <a:xfrm>
            <a:off x="508000" y="609600"/>
            <a:ext cx="10058400" cy="533400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7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508000" y="182880"/>
            <a:ext cx="3556000" cy="228603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933"/>
              </a:spcBef>
              <a:buSzTx/>
              <a:buNone/>
              <a:defRPr sz="1867">
                <a:solidFill>
                  <a:srgbClr val="FFFFFF"/>
                </a:solidFill>
              </a:defRPr>
            </a:lvl1pPr>
            <a:lvl2pPr marL="0" indent="0">
              <a:spcBef>
                <a:spcPts val="933"/>
              </a:spcBef>
              <a:buSzTx/>
              <a:buNone/>
              <a:defRPr sz="1867">
                <a:solidFill>
                  <a:srgbClr val="FFFFFF"/>
                </a:solidFill>
              </a:defRPr>
            </a:lvl2pPr>
            <a:lvl3pPr marL="0" indent="0">
              <a:spcBef>
                <a:spcPts val="933"/>
              </a:spcBef>
              <a:buSzTx/>
              <a:buNone/>
              <a:defRPr sz="1867">
                <a:solidFill>
                  <a:srgbClr val="FFFFFF"/>
                </a:solidFill>
              </a:defRPr>
            </a:lvl3pPr>
            <a:lvl4pPr marL="0" indent="0">
              <a:spcBef>
                <a:spcPts val="933"/>
              </a:spcBef>
              <a:buSzTx/>
              <a:buNone/>
              <a:defRPr sz="1867">
                <a:solidFill>
                  <a:srgbClr val="FFFFFF"/>
                </a:solidFill>
              </a:defRPr>
            </a:lvl4pPr>
            <a:lvl5pPr marL="0" indent="0">
              <a:spcBef>
                <a:spcPts val="933"/>
              </a:spcBef>
              <a:buSzTx/>
              <a:buNone/>
              <a:defRPr sz="1867">
                <a:solidFill>
                  <a:srgbClr val="FFFFFF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3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566153" y="6432550"/>
            <a:ext cx="282129" cy="276999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996933964"/>
      </p:ext>
    </p:extLst>
  </p:cSld>
  <p:clrMapOvr>
    <a:masterClrMapping/>
  </p:clrMapOvr>
  <p:transition spd="med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Picture Placeholder 2"/>
          <p:cNvSpPr>
            <a:spLocks noGrp="1"/>
          </p:cNvSpPr>
          <p:nvPr>
            <p:ph type="pic" idx="13"/>
          </p:nvPr>
        </p:nvSpPr>
        <p:spPr>
          <a:xfrm>
            <a:off x="508000" y="1799168"/>
            <a:ext cx="11277600" cy="4093633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88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566153" y="6432550"/>
            <a:ext cx="282129" cy="276999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259780968"/>
      </p:ext>
    </p:extLst>
  </p:cSld>
  <p:clrMapOvr>
    <a:masterClrMapping/>
  </p:clrMapOvr>
  <p:transition spd="med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Back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5" name="Picture 1" descr="Picture 1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344475" y="2216563"/>
            <a:ext cx="3503051" cy="1022791"/>
          </a:xfrm>
          <a:prstGeom prst="rect">
            <a:avLst/>
          </a:prstGeom>
          <a:ln w="12700">
            <a:miter lim="400000"/>
          </a:ln>
        </p:spPr>
      </p:pic>
      <p:sp>
        <p:nvSpPr>
          <p:cNvPr id="96" name="Rectangle 5"/>
          <p:cNvSpPr/>
          <p:nvPr/>
        </p:nvSpPr>
        <p:spPr>
          <a:xfrm flipH="1">
            <a:off x="512234" y="6096000"/>
            <a:ext cx="11679767" cy="61384"/>
          </a:xfrm>
          <a:prstGeom prst="rect">
            <a:avLst/>
          </a:prstGeom>
          <a:gradFill>
            <a:gsLst>
              <a:gs pos="0">
                <a:srgbClr val="168136"/>
              </a:gs>
              <a:gs pos="999">
                <a:srgbClr val="168136"/>
              </a:gs>
              <a:gs pos="100000">
                <a:srgbClr val="68B133"/>
              </a:gs>
            </a:gsLst>
          </a:gradFill>
          <a:ln w="12700">
            <a:miter lim="400000"/>
          </a:ln>
        </p:spPr>
        <p:txBody>
          <a:bodyPr lIns="60957" tIns="60957" rIns="60957" bIns="60957" anchor="ctr"/>
          <a:lstStyle/>
          <a:p>
            <a:pPr hangingPunct="0">
              <a:defRPr>
                <a:latin typeface="Arial"/>
                <a:ea typeface="Arial"/>
                <a:cs typeface="Arial"/>
                <a:sym typeface="Arial"/>
              </a:defRPr>
            </a:pPr>
            <a:endParaRPr sz="3200" kern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7" name="TextBox 5"/>
          <p:cNvSpPr txBox="1"/>
          <p:nvPr/>
        </p:nvSpPr>
        <p:spPr>
          <a:xfrm>
            <a:off x="2953424" y="3659414"/>
            <a:ext cx="6285152" cy="9028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algn="ctr">
              <a:defRPr sz="4400">
                <a:solidFill>
                  <a:schemeClr val="accent1"/>
                </a:solidFill>
                <a:latin typeface="Bauer Bodoni Std"/>
                <a:ea typeface="Bauer Bodoni Std"/>
                <a:cs typeface="Bauer Bodoni Std"/>
                <a:sym typeface="Bauer Bodoni Std"/>
              </a:defRPr>
            </a:lvl1pPr>
          </a:lstStyle>
          <a:p>
            <a:pPr hangingPunct="0"/>
            <a:r>
              <a:rPr sz="5867" kern="0">
                <a:solidFill>
                  <a:srgbClr val="005BAA"/>
                </a:solidFill>
              </a:rPr>
              <a:t>The Ethics Board</a:t>
            </a:r>
          </a:p>
        </p:txBody>
      </p:sp>
      <p:sp>
        <p:nvSpPr>
          <p:cNvPr id="98" name="TextBox 7"/>
          <p:cNvSpPr txBox="1"/>
          <p:nvPr/>
        </p:nvSpPr>
        <p:spPr>
          <a:xfrm>
            <a:off x="4545104" y="5105398"/>
            <a:ext cx="3000495" cy="49243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60957" tIns="60957" rIns="60957" bIns="60957">
            <a:spAutoFit/>
          </a:bodyPr>
          <a:lstStyle>
            <a:lvl1pPr>
              <a:defRPr sz="1800" u="sng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Arial"/>
                <a:ea typeface="Arial"/>
                <a:cs typeface="Arial"/>
                <a:sym typeface="Arial"/>
                <a:hlinkClick r:id="rId3"/>
              </a:defRPr>
            </a:lvl1pPr>
          </a:lstStyle>
          <a:p>
            <a:pPr hangingPunct="0">
              <a:defRPr>
                <a:solidFill>
                  <a:srgbClr val="009999"/>
                </a:solidFill>
                <a:uFill>
                  <a:solidFill>
                    <a:srgbClr val="009999"/>
                  </a:solidFill>
                </a:uFill>
              </a:defRPr>
            </a:pPr>
            <a:r>
              <a:rPr sz="2400" kern="0"/>
              <a:t>www.ethicsboard.org</a:t>
            </a:r>
          </a:p>
        </p:txBody>
      </p:sp>
      <p:sp>
        <p:nvSpPr>
          <p:cNvPr id="99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393600" y="6187075"/>
            <a:ext cx="344000" cy="338550"/>
          </a:xfrm>
          <a:prstGeom prst="rect">
            <a:avLst/>
          </a:prstGeom>
        </p:spPr>
        <p:txBody>
          <a:bodyPr lIns="45718" tIns="45718" rIns="45718" bIns="45718" anchor="ctr"/>
          <a:lstStyle>
            <a:lvl1pPr algn="r" defTabSz="1219170">
              <a:defRPr sz="1600"/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91011574"/>
      </p:ext>
    </p:extLst>
  </p:cSld>
  <p:clrMapOvr>
    <a:masterClrMapping/>
  </p:clrMapOvr>
  <p:transition spd="med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_Back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Rectangle 5"/>
          <p:cNvSpPr/>
          <p:nvPr/>
        </p:nvSpPr>
        <p:spPr>
          <a:xfrm flipH="1">
            <a:off x="512234" y="6096000"/>
            <a:ext cx="11679767" cy="61384"/>
          </a:xfrm>
          <a:prstGeom prst="rect">
            <a:avLst/>
          </a:prstGeom>
          <a:gradFill>
            <a:gsLst>
              <a:gs pos="0">
                <a:srgbClr val="168136"/>
              </a:gs>
              <a:gs pos="999">
                <a:srgbClr val="168136"/>
              </a:gs>
              <a:gs pos="100000">
                <a:srgbClr val="68B133"/>
              </a:gs>
            </a:gsLst>
          </a:gradFill>
          <a:ln w="12700">
            <a:miter lim="400000"/>
          </a:ln>
        </p:spPr>
        <p:txBody>
          <a:bodyPr lIns="60957" tIns="60957" rIns="60957" bIns="60957" anchor="ctr"/>
          <a:lstStyle/>
          <a:p>
            <a:pPr hangingPunct="0">
              <a:defRPr>
                <a:latin typeface="Arial"/>
                <a:ea typeface="Arial"/>
                <a:cs typeface="Arial"/>
                <a:sym typeface="Arial"/>
              </a:defRPr>
            </a:pPr>
            <a:endParaRPr sz="3200" kern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7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393600" y="6187075"/>
            <a:ext cx="344000" cy="338550"/>
          </a:xfrm>
          <a:prstGeom prst="rect">
            <a:avLst/>
          </a:prstGeom>
        </p:spPr>
        <p:txBody>
          <a:bodyPr lIns="45718" tIns="45718" rIns="45718" bIns="45718" anchor="ctr"/>
          <a:lstStyle>
            <a:lvl1pPr algn="r" defTabSz="1219170">
              <a:defRPr sz="1600"/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035320494"/>
      </p:ext>
    </p:extLst>
  </p:cSld>
  <p:clrMapOvr>
    <a:masterClrMapping/>
  </p:clrMapOvr>
  <p:transition spd="med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7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60957" tIns="60957" rIns="60957" bIns="60957"/>
          <a:lstStyle/>
          <a:p>
            <a:pPr hangingPunct="0">
              <a:defRPr>
                <a:latin typeface="Arial"/>
                <a:ea typeface="Arial"/>
                <a:cs typeface="Arial"/>
                <a:sym typeface="Arial"/>
              </a:defRPr>
            </a:pPr>
            <a:endParaRPr sz="3200" kern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" name="Rectangle 5"/>
          <p:cNvSpPr/>
          <p:nvPr/>
        </p:nvSpPr>
        <p:spPr>
          <a:xfrm>
            <a:off x="0" y="1598613"/>
            <a:ext cx="12192000" cy="5266948"/>
          </a:xfrm>
          <a:prstGeom prst="rect">
            <a:avLst/>
          </a:prstGeom>
          <a:gradFill>
            <a:gsLst>
              <a:gs pos="0">
                <a:srgbClr val="18276E"/>
              </a:gs>
              <a:gs pos="100000">
                <a:srgbClr val="0092D2"/>
              </a:gs>
            </a:gsLst>
          </a:gradFill>
          <a:ln w="12700">
            <a:miter lim="400000"/>
          </a:ln>
        </p:spPr>
        <p:txBody>
          <a:bodyPr lIns="60957" tIns="60957" rIns="60957" bIns="60957" anchor="ctr"/>
          <a:lstStyle/>
          <a:p>
            <a:pPr hangingPunct="0">
              <a:defRPr>
                <a:latin typeface="Arial"/>
                <a:ea typeface="Arial"/>
                <a:cs typeface="Arial"/>
                <a:sym typeface="Arial"/>
              </a:defRPr>
            </a:pPr>
            <a:endParaRPr sz="3200" kern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6" name="Picture 6" descr="Picture 6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352800" y="1598616"/>
            <a:ext cx="8839200" cy="1524001"/>
          </a:xfrm>
          <a:prstGeom prst="rect">
            <a:avLst/>
          </a:prstGeom>
          <a:ln w="12700">
            <a:miter lim="400000"/>
          </a:ln>
        </p:spPr>
      </p:pic>
      <p:sp>
        <p:nvSpPr>
          <p:cNvPr id="17" name="Title Text"/>
          <p:cNvSpPr txBox="1">
            <a:spLocks noGrp="1"/>
          </p:cNvSpPr>
          <p:nvPr>
            <p:ph type="title"/>
          </p:nvPr>
        </p:nvSpPr>
        <p:spPr>
          <a:xfrm>
            <a:off x="5689600" y="1865315"/>
            <a:ext cx="6197600" cy="990603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8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5689600" y="3313111"/>
            <a:ext cx="4080933" cy="1752603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933"/>
              </a:spcBef>
              <a:buSzTx/>
              <a:buNone/>
              <a:defRPr sz="1867">
                <a:solidFill>
                  <a:srgbClr val="FFFFFF"/>
                </a:solidFill>
              </a:defRPr>
            </a:lvl1pPr>
            <a:lvl2pPr marL="0" indent="0">
              <a:spcBef>
                <a:spcPts val="933"/>
              </a:spcBef>
              <a:buSzTx/>
              <a:buNone/>
              <a:defRPr sz="1867">
                <a:solidFill>
                  <a:srgbClr val="FFFFFF"/>
                </a:solidFill>
              </a:defRPr>
            </a:lvl2pPr>
            <a:lvl3pPr marL="0" indent="0">
              <a:spcBef>
                <a:spcPts val="933"/>
              </a:spcBef>
              <a:buSzTx/>
              <a:buNone/>
              <a:defRPr sz="1867">
                <a:solidFill>
                  <a:srgbClr val="FFFFFF"/>
                </a:solidFill>
              </a:defRPr>
            </a:lvl3pPr>
            <a:lvl4pPr marL="0" indent="0">
              <a:spcBef>
                <a:spcPts val="933"/>
              </a:spcBef>
              <a:buSzTx/>
              <a:buNone/>
              <a:defRPr sz="1867">
                <a:solidFill>
                  <a:srgbClr val="FFFFFF"/>
                </a:solidFill>
              </a:defRPr>
            </a:lvl4pPr>
            <a:lvl5pPr marL="0" indent="0">
              <a:spcBef>
                <a:spcPts val="933"/>
              </a:spcBef>
              <a:buSzTx/>
              <a:buNone/>
              <a:defRPr sz="1867">
                <a:solidFill>
                  <a:srgbClr val="FFFFFF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pic>
        <p:nvPicPr>
          <p:cNvPr id="19" name="Picture 2" descr="Picture 2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418912" y="512251"/>
            <a:ext cx="2742561" cy="800749"/>
          </a:xfrm>
          <a:prstGeom prst="rect">
            <a:avLst/>
          </a:prstGeom>
          <a:ln w="12700">
            <a:miter lim="400000"/>
          </a:ln>
        </p:spPr>
      </p:pic>
      <p:sp>
        <p:nvSpPr>
          <p:cNvPr id="20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566153" y="6432550"/>
            <a:ext cx="282129" cy="276999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955031630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339374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8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29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566153" y="6432550"/>
            <a:ext cx="282129" cy="276999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505115198"/>
      </p:ext>
    </p:extLst>
  </p:cSld>
  <p:clrMapOvr>
    <a:masterClrMapping/>
  </p:clrMapOvr>
  <p:transition spd="med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Title Text"/>
          <p:cNvSpPr txBox="1">
            <a:spLocks noGrp="1"/>
          </p:cNvSpPr>
          <p:nvPr>
            <p:ph type="title"/>
          </p:nvPr>
        </p:nvSpPr>
        <p:spPr>
          <a:xfrm>
            <a:off x="609600" y="318770"/>
            <a:ext cx="7721600" cy="641353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44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4766733" y="1799165"/>
            <a:ext cx="6815667" cy="4093635"/>
          </a:xfrm>
          <a:prstGeom prst="rect">
            <a:avLst/>
          </a:prstGeom>
        </p:spPr>
        <p:txBody>
          <a:bodyPr/>
          <a:lstStyle>
            <a:lvl1pPr>
              <a:spcBef>
                <a:spcPts val="933"/>
              </a:spcBef>
            </a:lvl1pPr>
            <a:lvl2pPr marL="1080997" indent="-617710">
              <a:spcBef>
                <a:spcPts val="933"/>
              </a:spcBef>
            </a:lvl2pPr>
            <a:lvl3pPr marL="1621495" indent="-694927">
              <a:spcBef>
                <a:spcPts val="933"/>
              </a:spcBef>
            </a:lvl3pPr>
            <a:lvl4pPr marL="2184053" indent="-794200">
              <a:spcBef>
                <a:spcPts val="933"/>
              </a:spcBef>
            </a:lvl4pPr>
            <a:lvl5pPr marL="2779707" indent="-926569">
              <a:spcBef>
                <a:spcPts val="933"/>
              </a:spcBef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5" name="Text Placeholder 3"/>
          <p:cNvSpPr>
            <a:spLocks noGrp="1"/>
          </p:cNvSpPr>
          <p:nvPr>
            <p:ph type="body" sz="half" idx="13"/>
          </p:nvPr>
        </p:nvSpPr>
        <p:spPr>
          <a:xfrm>
            <a:off x="508005" y="1799169"/>
            <a:ext cx="4112688" cy="4093635"/>
          </a:xfrm>
          <a:prstGeom prst="rect">
            <a:avLst/>
          </a:prstGeom>
        </p:spPr>
        <p:txBody>
          <a:bodyPr/>
          <a:lstStyle>
            <a:lvl1pPr>
              <a:spcBef>
                <a:spcPts val="933"/>
              </a:spcBef>
              <a:defRPr/>
            </a:lvl1pPr>
          </a:lstStyle>
          <a:p>
            <a:pPr>
              <a:spcBef>
                <a:spcPts val="700"/>
              </a:spcBef>
            </a:pPr>
            <a:endParaRPr/>
          </a:p>
        </p:txBody>
      </p:sp>
      <p:sp>
        <p:nvSpPr>
          <p:cNvPr id="46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566153" y="6432550"/>
            <a:ext cx="282129" cy="276999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668015328"/>
      </p:ext>
    </p:extLst>
  </p:cSld>
  <p:clrMapOvr>
    <a:masterClrMapping/>
  </p:clrMapOvr>
  <p:transition spd="med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Title Text"/>
          <p:cNvSpPr txBox="1">
            <a:spLocks noGrp="1"/>
          </p:cNvSpPr>
          <p:nvPr>
            <p:ph type="title"/>
          </p:nvPr>
        </p:nvSpPr>
        <p:spPr>
          <a:xfrm>
            <a:off x="508009" y="4406902"/>
            <a:ext cx="10818287" cy="1362079"/>
          </a:xfrm>
          <a:prstGeom prst="rect">
            <a:avLst/>
          </a:prstGeom>
        </p:spPr>
        <p:txBody>
          <a:bodyPr/>
          <a:lstStyle>
            <a:lvl1pPr>
              <a:defRPr sz="5333" cap="all"/>
            </a:lvl1pPr>
          </a:lstStyle>
          <a:p>
            <a:r>
              <a:t>Title Text</a:t>
            </a:r>
          </a:p>
        </p:txBody>
      </p:sp>
      <p:sp>
        <p:nvSpPr>
          <p:cNvPr id="54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508009" y="2906711"/>
            <a:ext cx="10818287" cy="1500189"/>
          </a:xfrm>
          <a:prstGeom prst="rect">
            <a:avLst/>
          </a:prstGeom>
        </p:spPr>
        <p:txBody>
          <a:bodyPr anchor="b"/>
          <a:lstStyle>
            <a:lvl1pPr marL="0" indent="0">
              <a:spcBef>
                <a:spcPts val="933"/>
              </a:spcBef>
              <a:buSzTx/>
              <a:buNone/>
            </a:lvl1pPr>
            <a:lvl2pPr marL="0" indent="0">
              <a:spcBef>
                <a:spcPts val="933"/>
              </a:spcBef>
              <a:buSzTx/>
              <a:buNone/>
            </a:lvl2pPr>
            <a:lvl3pPr marL="0" indent="0">
              <a:spcBef>
                <a:spcPts val="933"/>
              </a:spcBef>
              <a:buSzTx/>
              <a:buNone/>
            </a:lvl3pPr>
            <a:lvl4pPr marL="0" indent="0">
              <a:spcBef>
                <a:spcPts val="933"/>
              </a:spcBef>
              <a:buSzTx/>
              <a:buNone/>
            </a:lvl4pPr>
            <a:lvl5pPr marL="0" indent="0">
              <a:spcBef>
                <a:spcPts val="933"/>
              </a:spcBef>
              <a:buSzTx/>
              <a:buNone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566153" y="6432550"/>
            <a:ext cx="282129" cy="276999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987659711"/>
      </p:ext>
    </p:extLst>
  </p:cSld>
  <p:clrMapOvr>
    <a:masterClrMapping/>
  </p:clrMapOvr>
  <p:transition spd="med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508000" y="1799168"/>
            <a:ext cx="5486400" cy="4093633"/>
          </a:xfrm>
          <a:prstGeom prst="rect">
            <a:avLst/>
          </a:prstGeom>
        </p:spPr>
        <p:txBody>
          <a:bodyPr/>
          <a:lstStyle>
            <a:lvl1pPr>
              <a:spcBef>
                <a:spcPts val="933"/>
              </a:spcBef>
            </a:lvl1pPr>
            <a:lvl2pPr>
              <a:spcBef>
                <a:spcPts val="933"/>
              </a:spcBef>
            </a:lvl2pPr>
            <a:lvl3pPr>
              <a:spcBef>
                <a:spcPts val="933"/>
              </a:spcBef>
            </a:lvl3pPr>
            <a:lvl4pPr>
              <a:spcBef>
                <a:spcPts val="933"/>
              </a:spcBef>
            </a:lvl4pPr>
            <a:lvl5pPr>
              <a:spcBef>
                <a:spcPts val="933"/>
              </a:spcBef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3" name="Title Text"/>
          <p:cNvSpPr txBox="1">
            <a:spLocks noGrp="1"/>
          </p:cNvSpPr>
          <p:nvPr>
            <p:ph type="title"/>
          </p:nvPr>
        </p:nvSpPr>
        <p:spPr>
          <a:xfrm>
            <a:off x="508000" y="609600"/>
            <a:ext cx="10058400" cy="533400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6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566153" y="6432550"/>
            <a:ext cx="282129" cy="276999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236522839"/>
      </p:ext>
    </p:extLst>
  </p:cSld>
  <p:clrMapOvr>
    <a:masterClrMapping/>
  </p:clrMapOvr>
  <p:transition spd="med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Title Text"/>
          <p:cNvSpPr txBox="1">
            <a:spLocks noGrp="1"/>
          </p:cNvSpPr>
          <p:nvPr>
            <p:ph type="title"/>
          </p:nvPr>
        </p:nvSpPr>
        <p:spPr>
          <a:xfrm>
            <a:off x="508000" y="609600"/>
            <a:ext cx="10058400" cy="533400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7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508000" y="182880"/>
            <a:ext cx="3556000" cy="228603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933"/>
              </a:spcBef>
              <a:buSzTx/>
              <a:buNone/>
              <a:defRPr sz="1867">
                <a:solidFill>
                  <a:srgbClr val="FFFFFF"/>
                </a:solidFill>
              </a:defRPr>
            </a:lvl1pPr>
            <a:lvl2pPr marL="0" indent="0">
              <a:spcBef>
                <a:spcPts val="933"/>
              </a:spcBef>
              <a:buSzTx/>
              <a:buNone/>
              <a:defRPr sz="1867">
                <a:solidFill>
                  <a:srgbClr val="FFFFFF"/>
                </a:solidFill>
              </a:defRPr>
            </a:lvl2pPr>
            <a:lvl3pPr marL="0" indent="0">
              <a:spcBef>
                <a:spcPts val="933"/>
              </a:spcBef>
              <a:buSzTx/>
              <a:buNone/>
              <a:defRPr sz="1867">
                <a:solidFill>
                  <a:srgbClr val="FFFFFF"/>
                </a:solidFill>
              </a:defRPr>
            </a:lvl3pPr>
            <a:lvl4pPr marL="0" indent="0">
              <a:spcBef>
                <a:spcPts val="933"/>
              </a:spcBef>
              <a:buSzTx/>
              <a:buNone/>
              <a:defRPr sz="1867">
                <a:solidFill>
                  <a:srgbClr val="FFFFFF"/>
                </a:solidFill>
              </a:defRPr>
            </a:lvl4pPr>
            <a:lvl5pPr marL="0" indent="0">
              <a:spcBef>
                <a:spcPts val="933"/>
              </a:spcBef>
              <a:buSzTx/>
              <a:buNone/>
              <a:defRPr sz="1867">
                <a:solidFill>
                  <a:srgbClr val="FFFFFF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3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566153" y="6432550"/>
            <a:ext cx="282129" cy="276999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228937931"/>
      </p:ext>
    </p:extLst>
  </p:cSld>
  <p:clrMapOvr>
    <a:masterClrMapping/>
  </p:clrMapOvr>
  <p:transition spd="med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Picture Placeholder 2"/>
          <p:cNvSpPr>
            <a:spLocks noGrp="1"/>
          </p:cNvSpPr>
          <p:nvPr>
            <p:ph type="pic" idx="13"/>
          </p:nvPr>
        </p:nvSpPr>
        <p:spPr>
          <a:xfrm>
            <a:off x="508000" y="1799168"/>
            <a:ext cx="11277600" cy="4093633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88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566153" y="6432550"/>
            <a:ext cx="282129" cy="276999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063576701"/>
      </p:ext>
    </p:extLst>
  </p:cSld>
  <p:clrMapOvr>
    <a:masterClrMapping/>
  </p:clrMapOvr>
  <p:transition spd="med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Back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5" name="Picture 1" descr="Picture 1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344475" y="2216563"/>
            <a:ext cx="3503051" cy="1022791"/>
          </a:xfrm>
          <a:prstGeom prst="rect">
            <a:avLst/>
          </a:prstGeom>
          <a:ln w="12700">
            <a:miter lim="400000"/>
          </a:ln>
        </p:spPr>
      </p:pic>
      <p:sp>
        <p:nvSpPr>
          <p:cNvPr id="96" name="Rectangle 5"/>
          <p:cNvSpPr/>
          <p:nvPr/>
        </p:nvSpPr>
        <p:spPr>
          <a:xfrm flipH="1">
            <a:off x="512234" y="6096000"/>
            <a:ext cx="11679767" cy="61384"/>
          </a:xfrm>
          <a:prstGeom prst="rect">
            <a:avLst/>
          </a:prstGeom>
          <a:gradFill>
            <a:gsLst>
              <a:gs pos="0">
                <a:srgbClr val="168136"/>
              </a:gs>
              <a:gs pos="999">
                <a:srgbClr val="168136"/>
              </a:gs>
              <a:gs pos="100000">
                <a:srgbClr val="68B133"/>
              </a:gs>
            </a:gsLst>
          </a:gradFill>
          <a:ln w="12700">
            <a:miter lim="400000"/>
          </a:ln>
        </p:spPr>
        <p:txBody>
          <a:bodyPr lIns="60957" tIns="60957" rIns="60957" bIns="60957" anchor="ctr"/>
          <a:lstStyle/>
          <a:p>
            <a:pPr hangingPunct="0">
              <a:defRPr>
                <a:latin typeface="Arial"/>
                <a:ea typeface="Arial"/>
                <a:cs typeface="Arial"/>
                <a:sym typeface="Arial"/>
              </a:defRPr>
            </a:pPr>
            <a:endParaRPr sz="3200" kern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7" name="TextBox 5"/>
          <p:cNvSpPr txBox="1"/>
          <p:nvPr/>
        </p:nvSpPr>
        <p:spPr>
          <a:xfrm>
            <a:off x="2953424" y="3659414"/>
            <a:ext cx="6285152" cy="9028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algn="ctr">
              <a:defRPr sz="4400">
                <a:solidFill>
                  <a:schemeClr val="accent1"/>
                </a:solidFill>
                <a:latin typeface="Bauer Bodoni Std"/>
                <a:ea typeface="Bauer Bodoni Std"/>
                <a:cs typeface="Bauer Bodoni Std"/>
                <a:sym typeface="Bauer Bodoni Std"/>
              </a:defRPr>
            </a:lvl1pPr>
          </a:lstStyle>
          <a:p>
            <a:pPr hangingPunct="0"/>
            <a:r>
              <a:rPr sz="5867" kern="0">
                <a:solidFill>
                  <a:srgbClr val="005BAA"/>
                </a:solidFill>
              </a:rPr>
              <a:t>The Ethics Board</a:t>
            </a:r>
          </a:p>
        </p:txBody>
      </p:sp>
      <p:sp>
        <p:nvSpPr>
          <p:cNvPr id="98" name="TextBox 7"/>
          <p:cNvSpPr txBox="1"/>
          <p:nvPr/>
        </p:nvSpPr>
        <p:spPr>
          <a:xfrm>
            <a:off x="4545104" y="5105398"/>
            <a:ext cx="3000495" cy="49243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60957" tIns="60957" rIns="60957" bIns="60957">
            <a:spAutoFit/>
          </a:bodyPr>
          <a:lstStyle>
            <a:lvl1pPr>
              <a:defRPr sz="1800" u="sng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Arial"/>
                <a:ea typeface="Arial"/>
                <a:cs typeface="Arial"/>
                <a:sym typeface="Arial"/>
                <a:hlinkClick r:id="rId3"/>
              </a:defRPr>
            </a:lvl1pPr>
          </a:lstStyle>
          <a:p>
            <a:pPr hangingPunct="0">
              <a:defRPr>
                <a:solidFill>
                  <a:srgbClr val="009999"/>
                </a:solidFill>
                <a:uFill>
                  <a:solidFill>
                    <a:srgbClr val="009999"/>
                  </a:solidFill>
                </a:uFill>
              </a:defRPr>
            </a:pPr>
            <a:r>
              <a:rPr sz="2400" kern="0"/>
              <a:t>www.ethicsboard.org</a:t>
            </a:r>
          </a:p>
        </p:txBody>
      </p:sp>
      <p:sp>
        <p:nvSpPr>
          <p:cNvPr id="99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393600" y="6187075"/>
            <a:ext cx="344000" cy="338550"/>
          </a:xfrm>
          <a:prstGeom prst="rect">
            <a:avLst/>
          </a:prstGeom>
        </p:spPr>
        <p:txBody>
          <a:bodyPr lIns="45718" tIns="45718" rIns="45718" bIns="45718" anchor="ctr"/>
          <a:lstStyle>
            <a:lvl1pPr algn="r" defTabSz="1219170">
              <a:defRPr sz="1600"/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051093420"/>
      </p:ext>
    </p:extLst>
  </p:cSld>
  <p:clrMapOvr>
    <a:masterClrMapping/>
  </p:clrMapOvr>
  <p:transition spd="med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_Back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Rectangle 5"/>
          <p:cNvSpPr/>
          <p:nvPr/>
        </p:nvSpPr>
        <p:spPr>
          <a:xfrm flipH="1">
            <a:off x="512234" y="6096000"/>
            <a:ext cx="11679767" cy="61384"/>
          </a:xfrm>
          <a:prstGeom prst="rect">
            <a:avLst/>
          </a:prstGeom>
          <a:gradFill>
            <a:gsLst>
              <a:gs pos="0">
                <a:srgbClr val="168136"/>
              </a:gs>
              <a:gs pos="999">
                <a:srgbClr val="168136"/>
              </a:gs>
              <a:gs pos="100000">
                <a:srgbClr val="68B133"/>
              </a:gs>
            </a:gsLst>
          </a:gradFill>
          <a:ln w="12700">
            <a:miter lim="400000"/>
          </a:ln>
        </p:spPr>
        <p:txBody>
          <a:bodyPr lIns="60957" tIns="60957" rIns="60957" bIns="60957" anchor="ctr"/>
          <a:lstStyle/>
          <a:p>
            <a:pPr hangingPunct="0">
              <a:defRPr>
                <a:latin typeface="Arial"/>
                <a:ea typeface="Arial"/>
                <a:cs typeface="Arial"/>
                <a:sym typeface="Arial"/>
              </a:defRPr>
            </a:pPr>
            <a:endParaRPr sz="3200" kern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7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393600" y="6187075"/>
            <a:ext cx="344000" cy="338550"/>
          </a:xfrm>
          <a:prstGeom prst="rect">
            <a:avLst/>
          </a:prstGeom>
        </p:spPr>
        <p:txBody>
          <a:bodyPr lIns="45718" tIns="45718" rIns="45718" bIns="45718" anchor="ctr"/>
          <a:lstStyle>
            <a:lvl1pPr algn="r" defTabSz="1219170">
              <a:defRPr sz="1600"/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290402046"/>
      </p:ext>
    </p:extLst>
  </p:cSld>
  <p:clrMapOvr>
    <a:masterClrMapping/>
  </p:clrMapOvr>
  <p:transition spd="med"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7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60957" tIns="60957" rIns="60957" bIns="60957"/>
          <a:lstStyle/>
          <a:p>
            <a:pPr hangingPunct="0">
              <a:defRPr>
                <a:latin typeface="Arial"/>
                <a:ea typeface="Arial"/>
                <a:cs typeface="Arial"/>
                <a:sym typeface="Arial"/>
              </a:defRPr>
            </a:pPr>
            <a:endParaRPr sz="3200" kern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" name="Rectangle 5"/>
          <p:cNvSpPr/>
          <p:nvPr/>
        </p:nvSpPr>
        <p:spPr>
          <a:xfrm>
            <a:off x="0" y="1598613"/>
            <a:ext cx="12192000" cy="5266948"/>
          </a:xfrm>
          <a:prstGeom prst="rect">
            <a:avLst/>
          </a:prstGeom>
          <a:gradFill>
            <a:gsLst>
              <a:gs pos="0">
                <a:srgbClr val="18276E"/>
              </a:gs>
              <a:gs pos="100000">
                <a:srgbClr val="0092D2"/>
              </a:gs>
            </a:gsLst>
          </a:gradFill>
          <a:ln w="12700">
            <a:miter lim="400000"/>
          </a:ln>
        </p:spPr>
        <p:txBody>
          <a:bodyPr lIns="60957" tIns="60957" rIns="60957" bIns="60957" anchor="ctr"/>
          <a:lstStyle/>
          <a:p>
            <a:pPr hangingPunct="0">
              <a:defRPr>
                <a:latin typeface="Arial"/>
                <a:ea typeface="Arial"/>
                <a:cs typeface="Arial"/>
                <a:sym typeface="Arial"/>
              </a:defRPr>
            </a:pPr>
            <a:endParaRPr sz="3200" kern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6" name="Picture 6" descr="Picture 6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352800" y="1598616"/>
            <a:ext cx="8839200" cy="1524001"/>
          </a:xfrm>
          <a:prstGeom prst="rect">
            <a:avLst/>
          </a:prstGeom>
          <a:ln w="12700">
            <a:miter lim="400000"/>
          </a:ln>
        </p:spPr>
      </p:pic>
      <p:sp>
        <p:nvSpPr>
          <p:cNvPr id="17" name="Title Text"/>
          <p:cNvSpPr txBox="1">
            <a:spLocks noGrp="1"/>
          </p:cNvSpPr>
          <p:nvPr>
            <p:ph type="title"/>
          </p:nvPr>
        </p:nvSpPr>
        <p:spPr>
          <a:xfrm>
            <a:off x="5689600" y="1865315"/>
            <a:ext cx="6197600" cy="990603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8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5689600" y="3313111"/>
            <a:ext cx="4080933" cy="1752603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933"/>
              </a:spcBef>
              <a:buSzTx/>
              <a:buNone/>
              <a:defRPr sz="1867">
                <a:solidFill>
                  <a:srgbClr val="FFFFFF"/>
                </a:solidFill>
              </a:defRPr>
            </a:lvl1pPr>
            <a:lvl2pPr marL="0" indent="0">
              <a:spcBef>
                <a:spcPts val="933"/>
              </a:spcBef>
              <a:buSzTx/>
              <a:buNone/>
              <a:defRPr sz="1867">
                <a:solidFill>
                  <a:srgbClr val="FFFFFF"/>
                </a:solidFill>
              </a:defRPr>
            </a:lvl2pPr>
            <a:lvl3pPr marL="0" indent="0">
              <a:spcBef>
                <a:spcPts val="933"/>
              </a:spcBef>
              <a:buSzTx/>
              <a:buNone/>
              <a:defRPr sz="1867">
                <a:solidFill>
                  <a:srgbClr val="FFFFFF"/>
                </a:solidFill>
              </a:defRPr>
            </a:lvl3pPr>
            <a:lvl4pPr marL="0" indent="0">
              <a:spcBef>
                <a:spcPts val="933"/>
              </a:spcBef>
              <a:buSzTx/>
              <a:buNone/>
              <a:defRPr sz="1867">
                <a:solidFill>
                  <a:srgbClr val="FFFFFF"/>
                </a:solidFill>
              </a:defRPr>
            </a:lvl4pPr>
            <a:lvl5pPr marL="0" indent="0">
              <a:spcBef>
                <a:spcPts val="933"/>
              </a:spcBef>
              <a:buSzTx/>
              <a:buNone/>
              <a:defRPr sz="1867">
                <a:solidFill>
                  <a:srgbClr val="FFFFFF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pic>
        <p:nvPicPr>
          <p:cNvPr id="19" name="Picture 2" descr="Picture 2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418912" y="512251"/>
            <a:ext cx="2742561" cy="800749"/>
          </a:xfrm>
          <a:prstGeom prst="rect">
            <a:avLst/>
          </a:prstGeom>
          <a:ln w="12700">
            <a:miter lim="400000"/>
          </a:ln>
        </p:spPr>
      </p:pic>
      <p:sp>
        <p:nvSpPr>
          <p:cNvPr id="20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566153" y="6432550"/>
            <a:ext cx="282129" cy="276999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206423579"/>
      </p:ext>
    </p:extLst>
  </p:cSld>
  <p:clrMapOvr>
    <a:masterClrMapping/>
  </p:clrMapOvr>
  <p:transition spd="med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8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29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566153" y="6432550"/>
            <a:ext cx="282129" cy="276999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391685513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18771"/>
            <a:ext cx="7721600" cy="641349"/>
          </a:xfrm>
        </p:spPr>
        <p:txBody>
          <a:bodyPr/>
          <a:lstStyle>
            <a:lvl1pPr algn="l">
              <a:defRPr sz="3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1799166"/>
            <a:ext cx="6815667" cy="4093633"/>
          </a:xfrm>
        </p:spPr>
        <p:txBody>
          <a:bodyPr/>
          <a:lstStyle>
            <a:lvl1pPr>
              <a:defRPr sz="3200"/>
            </a:lvl1pPr>
            <a:lvl2pPr>
              <a:defRPr sz="2400"/>
            </a:lvl2pPr>
            <a:lvl3pPr>
              <a:defRPr sz="2133"/>
            </a:lvl3pPr>
            <a:lvl4pPr>
              <a:defRPr sz="1867"/>
            </a:lvl4pPr>
            <a:lvl5pPr>
              <a:defRPr sz="1600"/>
            </a:lvl5pPr>
            <a:lvl6pPr>
              <a:defRPr sz="2667"/>
            </a:lvl6pPr>
            <a:lvl7pPr>
              <a:defRPr sz="2667"/>
            </a:lvl7pPr>
            <a:lvl8pPr>
              <a:defRPr sz="2667"/>
            </a:lvl8pPr>
            <a:lvl9pPr>
              <a:defRPr sz="2667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9" y="1799169"/>
            <a:ext cx="4112684" cy="4093632"/>
          </a:xfrm>
        </p:spPr>
        <p:txBody>
          <a:bodyPr/>
          <a:lstStyle>
            <a:lvl1pPr marL="0" indent="0">
              <a:buNone/>
              <a:defRPr sz="1867"/>
            </a:lvl1pPr>
            <a:lvl2pPr marL="609585" indent="0">
              <a:buNone/>
              <a:defRPr sz="1600"/>
            </a:lvl2pPr>
            <a:lvl3pPr marL="1219170" indent="0">
              <a:buNone/>
              <a:defRPr sz="1333"/>
            </a:lvl3pPr>
            <a:lvl4pPr marL="1828754" indent="0">
              <a:buNone/>
              <a:defRPr sz="1200"/>
            </a:lvl4pPr>
            <a:lvl5pPr marL="2438339" indent="0">
              <a:buNone/>
              <a:defRPr sz="1200"/>
            </a:lvl5pPr>
            <a:lvl6pPr marL="3047924" indent="0">
              <a:buNone/>
              <a:defRPr sz="1200"/>
            </a:lvl6pPr>
            <a:lvl7pPr marL="3657509" indent="0">
              <a:buNone/>
              <a:defRPr sz="1200"/>
            </a:lvl7pPr>
            <a:lvl8pPr marL="4267093" indent="0">
              <a:buNone/>
              <a:defRPr sz="1200"/>
            </a:lvl8pPr>
            <a:lvl9pPr marL="4876678" indent="0">
              <a:buNone/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59102311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Title Text"/>
          <p:cNvSpPr txBox="1">
            <a:spLocks noGrp="1"/>
          </p:cNvSpPr>
          <p:nvPr>
            <p:ph type="title"/>
          </p:nvPr>
        </p:nvSpPr>
        <p:spPr>
          <a:xfrm>
            <a:off x="609600" y="318770"/>
            <a:ext cx="7721600" cy="641353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44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4766733" y="1799165"/>
            <a:ext cx="6815667" cy="4093635"/>
          </a:xfrm>
          <a:prstGeom prst="rect">
            <a:avLst/>
          </a:prstGeom>
        </p:spPr>
        <p:txBody>
          <a:bodyPr/>
          <a:lstStyle>
            <a:lvl1pPr>
              <a:spcBef>
                <a:spcPts val="933"/>
              </a:spcBef>
            </a:lvl1pPr>
            <a:lvl2pPr marL="1080997" indent="-617710">
              <a:spcBef>
                <a:spcPts val="933"/>
              </a:spcBef>
            </a:lvl2pPr>
            <a:lvl3pPr marL="1621495" indent="-694927">
              <a:spcBef>
                <a:spcPts val="933"/>
              </a:spcBef>
            </a:lvl3pPr>
            <a:lvl4pPr marL="2184053" indent="-794200">
              <a:spcBef>
                <a:spcPts val="933"/>
              </a:spcBef>
            </a:lvl4pPr>
            <a:lvl5pPr marL="2779707" indent="-926569">
              <a:spcBef>
                <a:spcPts val="933"/>
              </a:spcBef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5" name="Text Placeholder 3"/>
          <p:cNvSpPr>
            <a:spLocks noGrp="1"/>
          </p:cNvSpPr>
          <p:nvPr>
            <p:ph type="body" sz="half" idx="13"/>
          </p:nvPr>
        </p:nvSpPr>
        <p:spPr>
          <a:xfrm>
            <a:off x="508005" y="1799169"/>
            <a:ext cx="4112688" cy="4093635"/>
          </a:xfrm>
          <a:prstGeom prst="rect">
            <a:avLst/>
          </a:prstGeom>
        </p:spPr>
        <p:txBody>
          <a:bodyPr/>
          <a:lstStyle>
            <a:lvl1pPr>
              <a:spcBef>
                <a:spcPts val="933"/>
              </a:spcBef>
              <a:defRPr/>
            </a:lvl1pPr>
          </a:lstStyle>
          <a:p>
            <a:pPr>
              <a:spcBef>
                <a:spcPts val="700"/>
              </a:spcBef>
            </a:pPr>
            <a:endParaRPr/>
          </a:p>
        </p:txBody>
      </p:sp>
      <p:sp>
        <p:nvSpPr>
          <p:cNvPr id="46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566153" y="6432550"/>
            <a:ext cx="282129" cy="276999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518760097"/>
      </p:ext>
    </p:extLst>
  </p:cSld>
  <p:clrMapOvr>
    <a:masterClrMapping/>
  </p:clrMapOvr>
  <p:transition spd="med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Title Text"/>
          <p:cNvSpPr txBox="1">
            <a:spLocks noGrp="1"/>
          </p:cNvSpPr>
          <p:nvPr>
            <p:ph type="title"/>
          </p:nvPr>
        </p:nvSpPr>
        <p:spPr>
          <a:xfrm>
            <a:off x="508009" y="4406902"/>
            <a:ext cx="10818287" cy="1362079"/>
          </a:xfrm>
          <a:prstGeom prst="rect">
            <a:avLst/>
          </a:prstGeom>
        </p:spPr>
        <p:txBody>
          <a:bodyPr/>
          <a:lstStyle>
            <a:lvl1pPr>
              <a:defRPr sz="5333" cap="all"/>
            </a:lvl1pPr>
          </a:lstStyle>
          <a:p>
            <a:r>
              <a:t>Title Text</a:t>
            </a:r>
          </a:p>
        </p:txBody>
      </p:sp>
      <p:sp>
        <p:nvSpPr>
          <p:cNvPr id="54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508009" y="2906711"/>
            <a:ext cx="10818287" cy="1500189"/>
          </a:xfrm>
          <a:prstGeom prst="rect">
            <a:avLst/>
          </a:prstGeom>
        </p:spPr>
        <p:txBody>
          <a:bodyPr anchor="b"/>
          <a:lstStyle>
            <a:lvl1pPr marL="0" indent="0">
              <a:spcBef>
                <a:spcPts val="933"/>
              </a:spcBef>
              <a:buSzTx/>
              <a:buNone/>
            </a:lvl1pPr>
            <a:lvl2pPr marL="0" indent="0">
              <a:spcBef>
                <a:spcPts val="933"/>
              </a:spcBef>
              <a:buSzTx/>
              <a:buNone/>
            </a:lvl2pPr>
            <a:lvl3pPr marL="0" indent="0">
              <a:spcBef>
                <a:spcPts val="933"/>
              </a:spcBef>
              <a:buSzTx/>
              <a:buNone/>
            </a:lvl3pPr>
            <a:lvl4pPr marL="0" indent="0">
              <a:spcBef>
                <a:spcPts val="933"/>
              </a:spcBef>
              <a:buSzTx/>
              <a:buNone/>
            </a:lvl4pPr>
            <a:lvl5pPr marL="0" indent="0">
              <a:spcBef>
                <a:spcPts val="933"/>
              </a:spcBef>
              <a:buSzTx/>
              <a:buNone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566153" y="6432550"/>
            <a:ext cx="282129" cy="276999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351551978"/>
      </p:ext>
    </p:extLst>
  </p:cSld>
  <p:clrMapOvr>
    <a:masterClrMapping/>
  </p:clrMapOvr>
  <p:transition spd="med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508000" y="1799168"/>
            <a:ext cx="5486400" cy="4093633"/>
          </a:xfrm>
          <a:prstGeom prst="rect">
            <a:avLst/>
          </a:prstGeom>
        </p:spPr>
        <p:txBody>
          <a:bodyPr/>
          <a:lstStyle>
            <a:lvl1pPr>
              <a:spcBef>
                <a:spcPts val="933"/>
              </a:spcBef>
            </a:lvl1pPr>
            <a:lvl2pPr>
              <a:spcBef>
                <a:spcPts val="933"/>
              </a:spcBef>
            </a:lvl2pPr>
            <a:lvl3pPr>
              <a:spcBef>
                <a:spcPts val="933"/>
              </a:spcBef>
            </a:lvl3pPr>
            <a:lvl4pPr>
              <a:spcBef>
                <a:spcPts val="933"/>
              </a:spcBef>
            </a:lvl4pPr>
            <a:lvl5pPr>
              <a:spcBef>
                <a:spcPts val="933"/>
              </a:spcBef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3" name="Title Text"/>
          <p:cNvSpPr txBox="1">
            <a:spLocks noGrp="1"/>
          </p:cNvSpPr>
          <p:nvPr>
            <p:ph type="title"/>
          </p:nvPr>
        </p:nvSpPr>
        <p:spPr>
          <a:xfrm>
            <a:off x="508000" y="609600"/>
            <a:ext cx="10058400" cy="533400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6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566153" y="6432550"/>
            <a:ext cx="282129" cy="276999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599611064"/>
      </p:ext>
    </p:extLst>
  </p:cSld>
  <p:clrMapOvr>
    <a:masterClrMapping/>
  </p:clrMapOvr>
  <p:transition spd="med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Picture Placeholder 2"/>
          <p:cNvSpPr>
            <a:spLocks noGrp="1"/>
          </p:cNvSpPr>
          <p:nvPr>
            <p:ph type="pic" idx="13"/>
          </p:nvPr>
        </p:nvSpPr>
        <p:spPr>
          <a:xfrm>
            <a:off x="508000" y="1799168"/>
            <a:ext cx="11277600" cy="4093633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88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566153" y="6432550"/>
            <a:ext cx="282129" cy="276999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602882200"/>
      </p:ext>
    </p:extLst>
  </p:cSld>
  <p:clrMapOvr>
    <a:masterClrMapping/>
  </p:clrMapOvr>
  <p:transition spd="med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Back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5" name="Picture 1" descr="Picture 1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344475" y="2216563"/>
            <a:ext cx="3503051" cy="1022791"/>
          </a:xfrm>
          <a:prstGeom prst="rect">
            <a:avLst/>
          </a:prstGeom>
          <a:ln w="12700">
            <a:miter lim="400000"/>
          </a:ln>
        </p:spPr>
      </p:pic>
      <p:sp>
        <p:nvSpPr>
          <p:cNvPr id="96" name="Rectangle 5"/>
          <p:cNvSpPr/>
          <p:nvPr/>
        </p:nvSpPr>
        <p:spPr>
          <a:xfrm flipH="1">
            <a:off x="512234" y="6096000"/>
            <a:ext cx="11679767" cy="61384"/>
          </a:xfrm>
          <a:prstGeom prst="rect">
            <a:avLst/>
          </a:prstGeom>
          <a:gradFill>
            <a:gsLst>
              <a:gs pos="0">
                <a:srgbClr val="168136"/>
              </a:gs>
              <a:gs pos="999">
                <a:srgbClr val="168136"/>
              </a:gs>
              <a:gs pos="100000">
                <a:srgbClr val="68B133"/>
              </a:gs>
            </a:gsLst>
          </a:gradFill>
          <a:ln w="12700">
            <a:miter lim="400000"/>
          </a:ln>
        </p:spPr>
        <p:txBody>
          <a:bodyPr lIns="60957" tIns="60957" rIns="60957" bIns="60957" anchor="ctr"/>
          <a:lstStyle/>
          <a:p>
            <a:pPr hangingPunct="0">
              <a:defRPr>
                <a:latin typeface="Arial"/>
                <a:ea typeface="Arial"/>
                <a:cs typeface="Arial"/>
                <a:sym typeface="Arial"/>
              </a:defRPr>
            </a:pPr>
            <a:endParaRPr sz="3200" kern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7" name="TextBox 5"/>
          <p:cNvSpPr txBox="1"/>
          <p:nvPr/>
        </p:nvSpPr>
        <p:spPr>
          <a:xfrm>
            <a:off x="2953424" y="3659414"/>
            <a:ext cx="6285152" cy="9028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algn="ctr">
              <a:defRPr sz="4400">
                <a:solidFill>
                  <a:schemeClr val="accent1"/>
                </a:solidFill>
                <a:latin typeface="Bauer Bodoni Std"/>
                <a:ea typeface="Bauer Bodoni Std"/>
                <a:cs typeface="Bauer Bodoni Std"/>
                <a:sym typeface="Bauer Bodoni Std"/>
              </a:defRPr>
            </a:lvl1pPr>
          </a:lstStyle>
          <a:p>
            <a:pPr hangingPunct="0"/>
            <a:r>
              <a:rPr sz="5867" kern="0">
                <a:solidFill>
                  <a:srgbClr val="005BAA"/>
                </a:solidFill>
              </a:rPr>
              <a:t>The Ethics Board</a:t>
            </a:r>
          </a:p>
        </p:txBody>
      </p:sp>
      <p:sp>
        <p:nvSpPr>
          <p:cNvPr id="98" name="TextBox 7"/>
          <p:cNvSpPr txBox="1"/>
          <p:nvPr/>
        </p:nvSpPr>
        <p:spPr>
          <a:xfrm>
            <a:off x="4545104" y="5105398"/>
            <a:ext cx="3000495" cy="49243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60957" tIns="60957" rIns="60957" bIns="60957">
            <a:spAutoFit/>
          </a:bodyPr>
          <a:lstStyle>
            <a:lvl1pPr>
              <a:defRPr sz="1800" u="sng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Arial"/>
                <a:ea typeface="Arial"/>
                <a:cs typeface="Arial"/>
                <a:sym typeface="Arial"/>
                <a:hlinkClick r:id="rId3"/>
              </a:defRPr>
            </a:lvl1pPr>
          </a:lstStyle>
          <a:p>
            <a:pPr hangingPunct="0">
              <a:defRPr>
                <a:solidFill>
                  <a:srgbClr val="009999"/>
                </a:solidFill>
                <a:uFill>
                  <a:solidFill>
                    <a:srgbClr val="009999"/>
                  </a:solidFill>
                </a:uFill>
              </a:defRPr>
            </a:pPr>
            <a:r>
              <a:rPr sz="2400" kern="0"/>
              <a:t>www.ethicsboard.org</a:t>
            </a:r>
          </a:p>
        </p:txBody>
      </p:sp>
      <p:sp>
        <p:nvSpPr>
          <p:cNvPr id="99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393600" y="6187075"/>
            <a:ext cx="344000" cy="338550"/>
          </a:xfrm>
          <a:prstGeom prst="rect">
            <a:avLst/>
          </a:prstGeom>
        </p:spPr>
        <p:txBody>
          <a:bodyPr lIns="45718" tIns="45718" rIns="45718" bIns="45718" anchor="ctr"/>
          <a:lstStyle>
            <a:lvl1pPr algn="r" defTabSz="1219170">
              <a:defRPr sz="1600"/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749831814"/>
      </p:ext>
    </p:extLst>
  </p:cSld>
  <p:clrMapOvr>
    <a:masterClrMapping/>
  </p:clrMapOvr>
  <p:transition spd="med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_Back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Rectangle 5"/>
          <p:cNvSpPr/>
          <p:nvPr/>
        </p:nvSpPr>
        <p:spPr>
          <a:xfrm flipH="1">
            <a:off x="512234" y="6096000"/>
            <a:ext cx="11679767" cy="61384"/>
          </a:xfrm>
          <a:prstGeom prst="rect">
            <a:avLst/>
          </a:prstGeom>
          <a:gradFill>
            <a:gsLst>
              <a:gs pos="0">
                <a:srgbClr val="168136"/>
              </a:gs>
              <a:gs pos="999">
                <a:srgbClr val="168136"/>
              </a:gs>
              <a:gs pos="100000">
                <a:srgbClr val="68B133"/>
              </a:gs>
            </a:gsLst>
          </a:gradFill>
          <a:ln w="12700">
            <a:miter lim="400000"/>
          </a:ln>
        </p:spPr>
        <p:txBody>
          <a:bodyPr lIns="60957" tIns="60957" rIns="60957" bIns="60957" anchor="ctr"/>
          <a:lstStyle/>
          <a:p>
            <a:pPr hangingPunct="0">
              <a:defRPr>
                <a:latin typeface="Arial"/>
                <a:ea typeface="Arial"/>
                <a:cs typeface="Arial"/>
                <a:sym typeface="Arial"/>
              </a:defRPr>
            </a:pPr>
            <a:endParaRPr sz="3200" kern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7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393600" y="6187075"/>
            <a:ext cx="344000" cy="338550"/>
          </a:xfrm>
          <a:prstGeom prst="rect">
            <a:avLst/>
          </a:prstGeom>
        </p:spPr>
        <p:txBody>
          <a:bodyPr lIns="45718" tIns="45718" rIns="45718" bIns="45718" anchor="ctr"/>
          <a:lstStyle>
            <a:lvl1pPr algn="r" defTabSz="1219170">
              <a:defRPr sz="1600"/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693851786"/>
      </p:ext>
    </p:extLst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9" y="4406903"/>
            <a:ext cx="10818284" cy="1362076"/>
          </a:xfrm>
        </p:spPr>
        <p:txBody>
          <a:bodyPr/>
          <a:lstStyle>
            <a:lvl1pPr algn="l">
              <a:defRPr sz="5333" b="1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9" y="2906713"/>
            <a:ext cx="10818284" cy="1500187"/>
          </a:xfrm>
        </p:spPr>
        <p:txBody>
          <a:bodyPr anchor="b"/>
          <a:lstStyle>
            <a:lvl1pPr marL="0" indent="0">
              <a:buNone/>
              <a:defRPr sz="3200"/>
            </a:lvl1pPr>
            <a:lvl2pPr marL="609585" indent="0">
              <a:buNone/>
              <a:defRPr sz="2400"/>
            </a:lvl2pPr>
            <a:lvl3pPr marL="1219170" indent="0">
              <a:buNone/>
              <a:defRPr sz="2133"/>
            </a:lvl3pPr>
            <a:lvl4pPr marL="1828754" indent="0">
              <a:buNone/>
              <a:defRPr sz="1867"/>
            </a:lvl4pPr>
            <a:lvl5pPr marL="2438339" indent="0">
              <a:buNone/>
              <a:defRPr sz="1867"/>
            </a:lvl5pPr>
            <a:lvl6pPr marL="3047924" indent="0">
              <a:buNone/>
              <a:defRPr sz="1867"/>
            </a:lvl6pPr>
            <a:lvl7pPr marL="3657509" indent="0">
              <a:buNone/>
              <a:defRPr sz="1867"/>
            </a:lvl7pPr>
            <a:lvl8pPr marL="4267093" indent="0">
              <a:buNone/>
              <a:defRPr sz="1867"/>
            </a:lvl8pPr>
            <a:lvl9pPr marL="4876678" indent="0">
              <a:buNone/>
              <a:defRPr sz="1867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5010563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8000" y="1799168"/>
            <a:ext cx="5486400" cy="4093633"/>
          </a:xfrm>
        </p:spPr>
        <p:txBody>
          <a:bodyPr/>
          <a:lstStyle>
            <a:lvl1pPr>
              <a:defRPr lang="en-US" dirty="0" smtClean="0"/>
            </a:lvl1pPr>
            <a:lvl2pPr>
              <a:defRPr lang="en-US" dirty="0" smtClean="0"/>
            </a:lvl2pPr>
            <a:lvl3pPr>
              <a:defRPr lang="en-US" dirty="0" smtClean="0"/>
            </a:lvl3pPr>
            <a:lvl4pPr>
              <a:defRPr lang="en-US" dirty="0" smtClean="0"/>
            </a:lvl4pPr>
            <a:lvl5pPr>
              <a:defRPr lang="en-US" dirty="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799168"/>
            <a:ext cx="5486400" cy="4093633"/>
          </a:xfrm>
        </p:spPr>
        <p:txBody>
          <a:bodyPr/>
          <a:lstStyle>
            <a:lvl1pPr>
              <a:defRPr sz="3200"/>
            </a:lvl1pPr>
            <a:lvl2pPr>
              <a:defRPr sz="2400"/>
            </a:lvl2pPr>
            <a:lvl3pPr>
              <a:defRPr sz="2133"/>
            </a:lvl3pPr>
            <a:lvl4pPr>
              <a:defRPr sz="1867"/>
            </a:lvl4pPr>
            <a:lvl5pPr>
              <a:defRPr sz="16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508000" y="609600"/>
            <a:ext cx="10058400" cy="533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Subtitle 2"/>
          <p:cNvSpPr>
            <a:spLocks noGrp="1"/>
          </p:cNvSpPr>
          <p:nvPr>
            <p:ph type="subTitle" idx="10"/>
          </p:nvPr>
        </p:nvSpPr>
        <p:spPr>
          <a:xfrm>
            <a:off x="508000" y="182880"/>
            <a:ext cx="3556000" cy="228600"/>
          </a:xfrm>
        </p:spPr>
        <p:txBody>
          <a:bodyPr lIns="0" tIns="0" rIns="0" bIns="0"/>
          <a:lstStyle>
            <a:lvl1pPr marL="0" indent="0" algn="l">
              <a:buNone/>
              <a:defRPr sz="1867">
                <a:solidFill>
                  <a:schemeClr val="bg1"/>
                </a:solidFill>
              </a:defRPr>
            </a:lvl1pPr>
            <a:lvl2pPr marL="609585" indent="0" algn="ctr">
              <a:buNone/>
              <a:defRPr/>
            </a:lvl2pPr>
            <a:lvl3pPr marL="1219170" indent="0" algn="ctr">
              <a:buNone/>
              <a:defRPr/>
            </a:lvl3pPr>
            <a:lvl4pPr marL="1828754" indent="0" algn="ctr">
              <a:buNone/>
              <a:defRPr/>
            </a:lvl4pPr>
            <a:lvl5pPr marL="2438339" indent="0" algn="ctr">
              <a:buNone/>
              <a:defRPr/>
            </a:lvl5pPr>
            <a:lvl6pPr marL="3047924" indent="0" algn="ctr">
              <a:buNone/>
              <a:defRPr/>
            </a:lvl6pPr>
            <a:lvl7pPr marL="3657509" indent="0" algn="ctr">
              <a:buNone/>
              <a:defRPr/>
            </a:lvl7pPr>
            <a:lvl8pPr marL="4267093" indent="0" algn="ctr">
              <a:buNone/>
              <a:defRPr/>
            </a:lvl8pPr>
            <a:lvl9pPr marL="4876678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97309074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508000" y="609600"/>
            <a:ext cx="10058400" cy="533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Subtitle 2"/>
          <p:cNvSpPr>
            <a:spLocks noGrp="1"/>
          </p:cNvSpPr>
          <p:nvPr>
            <p:ph type="subTitle" idx="10"/>
          </p:nvPr>
        </p:nvSpPr>
        <p:spPr>
          <a:xfrm>
            <a:off x="508000" y="182880"/>
            <a:ext cx="3556000" cy="228600"/>
          </a:xfrm>
        </p:spPr>
        <p:txBody>
          <a:bodyPr lIns="0" tIns="0" rIns="0" bIns="0"/>
          <a:lstStyle>
            <a:lvl1pPr marL="0" indent="0" algn="l">
              <a:buNone/>
              <a:defRPr sz="1867">
                <a:solidFill>
                  <a:schemeClr val="bg1"/>
                </a:solidFill>
              </a:defRPr>
            </a:lvl1pPr>
            <a:lvl2pPr marL="609585" indent="0" algn="ctr">
              <a:buNone/>
              <a:defRPr/>
            </a:lvl2pPr>
            <a:lvl3pPr marL="1219170" indent="0" algn="ctr">
              <a:buNone/>
              <a:defRPr/>
            </a:lvl3pPr>
            <a:lvl4pPr marL="1828754" indent="0" algn="ctr">
              <a:buNone/>
              <a:defRPr/>
            </a:lvl4pPr>
            <a:lvl5pPr marL="2438339" indent="0" algn="ctr">
              <a:buNone/>
              <a:defRPr/>
            </a:lvl5pPr>
            <a:lvl6pPr marL="3047924" indent="0" algn="ctr">
              <a:buNone/>
              <a:defRPr/>
            </a:lvl6pPr>
            <a:lvl7pPr marL="3657509" indent="0" algn="ctr">
              <a:buNone/>
              <a:defRPr/>
            </a:lvl7pPr>
            <a:lvl8pPr marL="4267093" indent="0" algn="ctr">
              <a:buNone/>
              <a:defRPr/>
            </a:lvl8pPr>
            <a:lvl9pPr marL="4876678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72943359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420554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08000" y="1799168"/>
            <a:ext cx="11277600" cy="4093633"/>
          </a:xfrm>
        </p:spPr>
        <p:txBody>
          <a:bodyPr/>
          <a:lstStyle>
            <a:lvl1pPr marL="0" indent="0">
              <a:buNone/>
              <a:defRPr sz="4267"/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254725732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12" Type="http://schemas.openxmlformats.org/officeDocument/2006/relationships/image" Target="../media/image4.png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15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7.xml"/><Relationship Id="rId3" Type="http://schemas.openxmlformats.org/officeDocument/2006/relationships/slideLayout" Target="../slideLayouts/slideLayout22.xml"/><Relationship Id="rId7" Type="http://schemas.openxmlformats.org/officeDocument/2006/relationships/slideLayout" Target="../slideLayouts/slideLayout26.xml"/><Relationship Id="rId12" Type="http://schemas.openxmlformats.org/officeDocument/2006/relationships/image" Target="../media/image4.png"/><Relationship Id="rId2" Type="http://schemas.openxmlformats.org/officeDocument/2006/relationships/slideLayout" Target="../slideLayouts/slideLayout21.xml"/><Relationship Id="rId1" Type="http://schemas.openxmlformats.org/officeDocument/2006/relationships/slideLayout" Target="../slideLayouts/slideLayout20.xml"/><Relationship Id="rId6" Type="http://schemas.openxmlformats.org/officeDocument/2006/relationships/slideLayout" Target="../slideLayouts/slideLayout25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24.xml"/><Relationship Id="rId10" Type="http://schemas.openxmlformats.org/officeDocument/2006/relationships/theme" Target="../theme/theme3.xml"/><Relationship Id="rId4" Type="http://schemas.openxmlformats.org/officeDocument/2006/relationships/slideLayout" Target="../slideLayouts/slideLayout23.xml"/><Relationship Id="rId9" Type="http://schemas.openxmlformats.org/officeDocument/2006/relationships/slideLayout" Target="../slideLayouts/slideLayout28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6.xml"/><Relationship Id="rId3" Type="http://schemas.openxmlformats.org/officeDocument/2006/relationships/slideLayout" Target="../slideLayouts/slideLayout31.xml"/><Relationship Id="rId7" Type="http://schemas.openxmlformats.org/officeDocument/2006/relationships/slideLayout" Target="../slideLayouts/slideLayout35.xml"/><Relationship Id="rId12" Type="http://schemas.openxmlformats.org/officeDocument/2006/relationships/image" Target="../media/image4.png"/><Relationship Id="rId2" Type="http://schemas.openxmlformats.org/officeDocument/2006/relationships/slideLayout" Target="../slideLayouts/slideLayout30.xml"/><Relationship Id="rId1" Type="http://schemas.openxmlformats.org/officeDocument/2006/relationships/slideLayout" Target="../slideLayouts/slideLayout29.xml"/><Relationship Id="rId6" Type="http://schemas.openxmlformats.org/officeDocument/2006/relationships/slideLayout" Target="../slideLayouts/slideLayout34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33.xml"/><Relationship Id="rId10" Type="http://schemas.openxmlformats.org/officeDocument/2006/relationships/theme" Target="../theme/theme4.xml"/><Relationship Id="rId4" Type="http://schemas.openxmlformats.org/officeDocument/2006/relationships/slideLayout" Target="../slideLayouts/slideLayout32.xml"/><Relationship Id="rId9" Type="http://schemas.openxmlformats.org/officeDocument/2006/relationships/slideLayout" Target="../slideLayouts/slideLayout37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5.xml"/><Relationship Id="rId3" Type="http://schemas.openxmlformats.org/officeDocument/2006/relationships/slideLayout" Target="../slideLayouts/slideLayout40.xml"/><Relationship Id="rId7" Type="http://schemas.openxmlformats.org/officeDocument/2006/relationships/slideLayout" Target="../slideLayouts/slideLayout44.xml"/><Relationship Id="rId2" Type="http://schemas.openxmlformats.org/officeDocument/2006/relationships/slideLayout" Target="../slideLayouts/slideLayout39.xml"/><Relationship Id="rId1" Type="http://schemas.openxmlformats.org/officeDocument/2006/relationships/slideLayout" Target="../slideLayouts/slideLayout38.xml"/><Relationship Id="rId6" Type="http://schemas.openxmlformats.org/officeDocument/2006/relationships/slideLayout" Target="../slideLayouts/slideLayout43.xml"/><Relationship Id="rId11" Type="http://schemas.openxmlformats.org/officeDocument/2006/relationships/image" Target="../media/image4.png"/><Relationship Id="rId5" Type="http://schemas.openxmlformats.org/officeDocument/2006/relationships/slideLayout" Target="../slideLayouts/slideLayout42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1.xml"/><Relationship Id="rId9" Type="http://schemas.openxmlformats.org/officeDocument/2006/relationships/theme" Target="../theme/theme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8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040" y="3"/>
            <a:ext cx="12187961" cy="16784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5"/>
          <p:cNvSpPr>
            <a:spLocks noChangeArrowheads="1"/>
          </p:cNvSpPr>
          <p:nvPr/>
        </p:nvSpPr>
        <p:spPr bwMode="auto">
          <a:xfrm flipH="1">
            <a:off x="512234" y="6096000"/>
            <a:ext cx="11679767" cy="61384"/>
          </a:xfrm>
          <a:prstGeom prst="rect">
            <a:avLst/>
          </a:prstGeom>
          <a:gradFill rotWithShape="1">
            <a:gsLst>
              <a:gs pos="0">
                <a:srgbClr val="168136"/>
              </a:gs>
              <a:gs pos="999">
                <a:srgbClr val="168136"/>
              </a:gs>
              <a:gs pos="100000">
                <a:srgbClr val="68B133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3200">
              <a:solidFill>
                <a:srgbClr val="000000"/>
              </a:solidFill>
            </a:endParaRPr>
          </a:p>
        </p:txBody>
      </p:sp>
      <p:sp>
        <p:nvSpPr>
          <p:cNvPr id="1126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08000" y="615907"/>
            <a:ext cx="100584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26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08000" y="1794501"/>
            <a:ext cx="11277600" cy="4084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Slide Number Placeholder 3"/>
          <p:cNvSpPr txBox="1">
            <a:spLocks noGrp="1"/>
          </p:cNvSpPr>
          <p:nvPr/>
        </p:nvSpPr>
        <p:spPr bwMode="auto">
          <a:xfrm>
            <a:off x="8566156" y="6432549"/>
            <a:ext cx="3219449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defTabSz="4572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37931725" indent="-37474525" defTabSz="4572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pPr algn="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67" dirty="0" smtClean="0">
                <a:solidFill>
                  <a:srgbClr val="808080"/>
                </a:solidFill>
                <a:cs typeface="MS PGothic" charset="0"/>
              </a:rPr>
              <a:t>Page </a:t>
            </a:r>
            <a:fld id="{95158037-59F0-9C4B-B231-1C776117AADA}" type="slidenum">
              <a:rPr lang="en-US" sz="1067" smtClean="0">
                <a:solidFill>
                  <a:srgbClr val="808080"/>
                </a:solidFill>
              </a:rPr>
              <a:pPr algn="r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r>
              <a:rPr lang="en-US" sz="1067" dirty="0" smtClean="0">
                <a:solidFill>
                  <a:srgbClr val="808080"/>
                </a:solidFill>
                <a:cs typeface="MS PGothic" charset="0"/>
              </a:rPr>
              <a:t> | Proprietary and Copyrighted Information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258" y="6319900"/>
            <a:ext cx="1371277" cy="4003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18349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</p:sldLayoutIdLst>
  <p:timing>
    <p:tnLst>
      <p:par>
        <p:cTn id="1" dur="indefinite" restart="never" nodeType="tmRoot"/>
      </p:par>
    </p:tn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+mj-lt"/>
          <a:ea typeface="ＭＳ Ｐゴシック" charset="0"/>
          <a:cs typeface="ＭＳ Ｐゴシック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5pPr>
      <a:lvl6pPr marL="609585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6pPr>
      <a:lvl7pPr marL="121917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7pPr>
      <a:lvl8pPr marL="1828754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8pPr>
      <a:lvl9pPr marL="2438339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9pPr>
    </p:titleStyle>
    <p:bodyStyle>
      <a:lvl1pPr marL="457189" indent="-457189" algn="l" rtl="0" eaLnBrk="1" fontAlgn="base" hangingPunct="1">
        <a:spcBef>
          <a:spcPts val="1035"/>
        </a:spcBef>
        <a:spcAft>
          <a:spcPct val="0"/>
        </a:spcAft>
        <a:buChar char="•"/>
        <a:defRPr sz="32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ＭＳ Ｐゴシック" charset="0"/>
        </a:defRPr>
      </a:lvl1pPr>
      <a:lvl2pPr marL="926569" indent="-463284" algn="l" rtl="0" eaLnBrk="1" fontAlgn="base" hangingPunct="1">
        <a:spcBef>
          <a:spcPts val="1035"/>
        </a:spcBef>
        <a:spcAft>
          <a:spcPct val="0"/>
        </a:spcAft>
        <a:buChar char="–"/>
        <a:defRPr sz="2667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2pPr>
      <a:lvl3pPr marL="1389853" indent="-463284" algn="l" rtl="0" eaLnBrk="1" fontAlgn="base" hangingPunct="1">
        <a:spcBef>
          <a:spcPts val="1035"/>
        </a:spcBef>
        <a:spcAft>
          <a:spcPct val="0"/>
        </a:spcAft>
        <a:buChar char="•"/>
        <a:defRPr sz="24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3pPr>
      <a:lvl4pPr marL="1853138" indent="-463284" algn="l" rtl="0" eaLnBrk="1" fontAlgn="base" hangingPunct="1">
        <a:spcBef>
          <a:spcPts val="1035"/>
        </a:spcBef>
        <a:spcAft>
          <a:spcPct val="0"/>
        </a:spcAft>
        <a:buChar char="–"/>
        <a:defRPr sz="2133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4pPr>
      <a:lvl5pPr marL="2316422" indent="-463284" algn="l" rtl="0" eaLnBrk="1" fontAlgn="base" hangingPunct="1">
        <a:spcBef>
          <a:spcPts val="1035"/>
        </a:spcBef>
        <a:spcAft>
          <a:spcPct val="0"/>
        </a:spcAft>
        <a:buChar char="»"/>
        <a:defRPr sz="1867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5pPr>
      <a:lvl6pPr marL="3352716" indent="-304792" algn="l" rtl="0" eaLnBrk="1" fontAlgn="base" hangingPunct="1">
        <a:spcBef>
          <a:spcPct val="20000"/>
        </a:spcBef>
        <a:spcAft>
          <a:spcPct val="0"/>
        </a:spcAft>
        <a:buChar char="»"/>
        <a:defRPr sz="2667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rtl="0" eaLnBrk="1" fontAlgn="base" hangingPunct="1">
        <a:spcBef>
          <a:spcPct val="20000"/>
        </a:spcBef>
        <a:spcAft>
          <a:spcPct val="0"/>
        </a:spcAft>
        <a:buChar char="»"/>
        <a:defRPr sz="2667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rtl="0" eaLnBrk="1" fontAlgn="base" hangingPunct="1">
        <a:spcBef>
          <a:spcPct val="20000"/>
        </a:spcBef>
        <a:spcAft>
          <a:spcPct val="0"/>
        </a:spcAft>
        <a:buChar char="»"/>
        <a:defRPr sz="2667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rtl="0" eaLnBrk="1" fontAlgn="base" hangingPunct="1">
        <a:spcBef>
          <a:spcPct val="20000"/>
        </a:spcBef>
        <a:spcAft>
          <a:spcPct val="0"/>
        </a:spcAft>
        <a:buChar char="»"/>
        <a:defRPr sz="2667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8" descr="Picture 8"/>
          <p:cNvPicPr>
            <a:picLocks noChangeAspect="1"/>
          </p:cNvPicPr>
          <p:nvPr/>
        </p:nvPicPr>
        <p:blipFill>
          <a:blip r:embed="rId11">
            <a:extLst/>
          </a:blip>
          <a:stretch>
            <a:fillRect/>
          </a:stretch>
        </p:blipFill>
        <p:spPr>
          <a:xfrm>
            <a:off x="4036" y="3"/>
            <a:ext cx="12187965" cy="1678439"/>
          </a:xfrm>
          <a:prstGeom prst="rect">
            <a:avLst/>
          </a:prstGeom>
          <a:ln w="12700">
            <a:miter lim="400000"/>
          </a:ln>
        </p:spPr>
      </p:pic>
      <p:sp>
        <p:nvSpPr>
          <p:cNvPr id="3" name="Rectangle 5"/>
          <p:cNvSpPr/>
          <p:nvPr/>
        </p:nvSpPr>
        <p:spPr>
          <a:xfrm flipH="1">
            <a:off x="512234" y="6096000"/>
            <a:ext cx="11679767" cy="61384"/>
          </a:xfrm>
          <a:prstGeom prst="rect">
            <a:avLst/>
          </a:prstGeom>
          <a:gradFill>
            <a:gsLst>
              <a:gs pos="0">
                <a:srgbClr val="168136"/>
              </a:gs>
              <a:gs pos="999">
                <a:srgbClr val="168136"/>
              </a:gs>
              <a:gs pos="100000">
                <a:srgbClr val="68B133"/>
              </a:gs>
            </a:gsLst>
          </a:gradFill>
          <a:ln w="12700">
            <a:miter lim="400000"/>
          </a:ln>
        </p:spPr>
        <p:txBody>
          <a:bodyPr lIns="60957" tIns="60957" rIns="60957" bIns="60957" anchor="ctr"/>
          <a:lstStyle/>
          <a:p>
            <a:pPr hangingPunct="0">
              <a:defRPr>
                <a:latin typeface="Arial"/>
                <a:ea typeface="Arial"/>
                <a:cs typeface="Arial"/>
                <a:sym typeface="Arial"/>
              </a:defRPr>
            </a:pPr>
            <a:endParaRPr sz="3200" kern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" name="Picture 8" descr="Picture 8"/>
          <p:cNvPicPr>
            <a:picLocks noChangeAspect="1"/>
          </p:cNvPicPr>
          <p:nvPr/>
        </p:nvPicPr>
        <p:blipFill>
          <a:blip r:embed="rId12">
            <a:extLst/>
          </a:blip>
          <a:stretch>
            <a:fillRect/>
          </a:stretch>
        </p:blipFill>
        <p:spPr>
          <a:xfrm>
            <a:off x="514258" y="6319900"/>
            <a:ext cx="1371277" cy="400376"/>
          </a:xfrm>
          <a:prstGeom prst="rect">
            <a:avLst/>
          </a:prstGeom>
          <a:ln w="12700">
            <a:miter lim="400000"/>
          </a:ln>
        </p:spPr>
      </p:pic>
      <p:sp>
        <p:nvSpPr>
          <p:cNvPr id="5" name="Body Level One…"/>
          <p:cNvSpPr txBox="1">
            <a:spLocks noGrp="1"/>
          </p:cNvSpPr>
          <p:nvPr>
            <p:ph type="body" idx="1"/>
          </p:nvPr>
        </p:nvSpPr>
        <p:spPr>
          <a:xfrm>
            <a:off x="508000" y="1794501"/>
            <a:ext cx="11277600" cy="40843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8" tIns="45718" rIns="45718" bIns="45718"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" name="Title Text"/>
          <p:cNvSpPr txBox="1">
            <a:spLocks noGrp="1"/>
          </p:cNvSpPr>
          <p:nvPr>
            <p:ph type="title"/>
          </p:nvPr>
        </p:nvSpPr>
        <p:spPr>
          <a:xfrm>
            <a:off x="508000" y="615905"/>
            <a:ext cx="10058400" cy="53340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 anchor="ctr">
            <a:normAutofit/>
          </a:bodyPr>
          <a:lstStyle/>
          <a:p>
            <a:r>
              <a:t>Title Text</a:t>
            </a:r>
          </a:p>
        </p:txBody>
      </p:sp>
      <p:sp>
        <p:nvSpPr>
          <p:cNvPr id="7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566153" y="6432550"/>
            <a:ext cx="500137" cy="492443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>
            <a:spAutoFit/>
          </a:bodyPr>
          <a:lstStyle>
            <a:lvl1pPr defTabSz="609585">
              <a:defRPr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hangingPunct="0"/>
            <a:fld id="{86CB4B4D-7CA3-9044-876B-883B54F8677D}" type="slidenum">
              <a:rPr lang="en-US" sz="3200" kern="0" smtClean="0">
                <a:solidFill>
                  <a:srgbClr val="000000"/>
                </a:solidFill>
              </a:rPr>
              <a:pPr hangingPunct="0"/>
              <a:t>‹#›</a:t>
            </a:fld>
            <a:endParaRPr lang="en-US" sz="3200" ker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01025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</p:sldLayoutIdLst>
  <p:transition spd="med"/>
  <p:hf hdr="0" ftr="0" dt="0"/>
  <p:txStyles>
    <p:titleStyle>
      <a:lvl1pPr marL="0" marR="0" indent="0" algn="l" defTabSz="121917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none" spc="0" baseline="0">
          <a:ln>
            <a:noFill/>
          </a:ln>
          <a:solidFill>
            <a:srgbClr val="FFFFFF"/>
          </a:solidFill>
          <a:uFillTx/>
          <a:latin typeface="Arial"/>
          <a:ea typeface="Arial"/>
          <a:cs typeface="Arial"/>
          <a:sym typeface="Arial"/>
        </a:defRPr>
      </a:lvl1pPr>
      <a:lvl2pPr marL="0" marR="0" indent="0" algn="l" defTabSz="121917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none" spc="0" baseline="0">
          <a:ln>
            <a:noFill/>
          </a:ln>
          <a:solidFill>
            <a:srgbClr val="FFFFFF"/>
          </a:solidFill>
          <a:uFillTx/>
          <a:latin typeface="Arial"/>
          <a:ea typeface="Arial"/>
          <a:cs typeface="Arial"/>
          <a:sym typeface="Arial"/>
        </a:defRPr>
      </a:lvl2pPr>
      <a:lvl3pPr marL="0" marR="0" indent="0" algn="l" defTabSz="121917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none" spc="0" baseline="0">
          <a:ln>
            <a:noFill/>
          </a:ln>
          <a:solidFill>
            <a:srgbClr val="FFFFFF"/>
          </a:solidFill>
          <a:uFillTx/>
          <a:latin typeface="Arial"/>
          <a:ea typeface="Arial"/>
          <a:cs typeface="Arial"/>
          <a:sym typeface="Arial"/>
        </a:defRPr>
      </a:lvl3pPr>
      <a:lvl4pPr marL="0" marR="0" indent="0" algn="l" defTabSz="121917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none" spc="0" baseline="0">
          <a:ln>
            <a:noFill/>
          </a:ln>
          <a:solidFill>
            <a:srgbClr val="FFFFFF"/>
          </a:solidFill>
          <a:uFillTx/>
          <a:latin typeface="Arial"/>
          <a:ea typeface="Arial"/>
          <a:cs typeface="Arial"/>
          <a:sym typeface="Arial"/>
        </a:defRPr>
      </a:lvl4pPr>
      <a:lvl5pPr marL="0" marR="0" indent="0" algn="l" defTabSz="121917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none" spc="0" baseline="0">
          <a:ln>
            <a:noFill/>
          </a:ln>
          <a:solidFill>
            <a:srgbClr val="FFFFFF"/>
          </a:solidFill>
          <a:uFillTx/>
          <a:latin typeface="Arial"/>
          <a:ea typeface="Arial"/>
          <a:cs typeface="Arial"/>
          <a:sym typeface="Arial"/>
        </a:defRPr>
      </a:lvl5pPr>
      <a:lvl6pPr marL="0" marR="0" indent="0" algn="l" defTabSz="121917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none" spc="0" baseline="0">
          <a:ln>
            <a:noFill/>
          </a:ln>
          <a:solidFill>
            <a:srgbClr val="FFFFFF"/>
          </a:solidFill>
          <a:uFillTx/>
          <a:latin typeface="Arial"/>
          <a:ea typeface="Arial"/>
          <a:cs typeface="Arial"/>
          <a:sym typeface="Arial"/>
        </a:defRPr>
      </a:lvl6pPr>
      <a:lvl7pPr marL="0" marR="0" indent="0" algn="l" defTabSz="121917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none" spc="0" baseline="0">
          <a:ln>
            <a:noFill/>
          </a:ln>
          <a:solidFill>
            <a:srgbClr val="FFFFFF"/>
          </a:solidFill>
          <a:uFillTx/>
          <a:latin typeface="Arial"/>
          <a:ea typeface="Arial"/>
          <a:cs typeface="Arial"/>
          <a:sym typeface="Arial"/>
        </a:defRPr>
      </a:lvl7pPr>
      <a:lvl8pPr marL="0" marR="0" indent="0" algn="l" defTabSz="121917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none" spc="0" baseline="0">
          <a:ln>
            <a:noFill/>
          </a:ln>
          <a:solidFill>
            <a:srgbClr val="FFFFFF"/>
          </a:solidFill>
          <a:uFillTx/>
          <a:latin typeface="Arial"/>
          <a:ea typeface="Arial"/>
          <a:cs typeface="Arial"/>
          <a:sym typeface="Arial"/>
        </a:defRPr>
      </a:lvl8pPr>
      <a:lvl9pPr marL="0" marR="0" indent="0" algn="l" defTabSz="121917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none" spc="0" baseline="0">
          <a:ln>
            <a:noFill/>
          </a:ln>
          <a:solidFill>
            <a:srgbClr val="FFFFFF"/>
          </a:solidFill>
          <a:uFillTx/>
          <a:latin typeface="Arial"/>
          <a:ea typeface="Arial"/>
          <a:cs typeface="Arial"/>
          <a:sym typeface="Arial"/>
        </a:defRPr>
      </a:lvl9pPr>
    </p:titleStyle>
    <p:bodyStyle>
      <a:lvl1pPr marL="457189" marR="0" indent="-457189" algn="l" defTabSz="1219170" latinLnBrk="0">
        <a:lnSpc>
          <a:spcPct val="100000"/>
        </a:lnSpc>
        <a:spcBef>
          <a:spcPts val="800"/>
        </a:spcBef>
        <a:spcAft>
          <a:spcPts val="0"/>
        </a:spcAft>
        <a:buClrTx/>
        <a:buSzPct val="100000"/>
        <a:buFontTx/>
        <a:buChar char="•"/>
        <a:tabLst/>
        <a:defRPr sz="3200" b="0" i="0" u="none" strike="noStrike" cap="none" spc="0" baseline="0">
          <a:ln>
            <a:noFill/>
          </a:ln>
          <a:solidFill>
            <a:srgbClr val="595959"/>
          </a:solidFill>
          <a:uFillTx/>
          <a:latin typeface="Arial"/>
          <a:ea typeface="Arial"/>
          <a:cs typeface="Arial"/>
          <a:sym typeface="Arial"/>
        </a:defRPr>
      </a:lvl1pPr>
      <a:lvl2pPr marL="1019224" marR="0" indent="-555941" algn="l" defTabSz="1219170" latinLnBrk="0">
        <a:lnSpc>
          <a:spcPct val="100000"/>
        </a:lnSpc>
        <a:spcBef>
          <a:spcPts val="800"/>
        </a:spcBef>
        <a:spcAft>
          <a:spcPts val="0"/>
        </a:spcAft>
        <a:buClrTx/>
        <a:buSzPct val="100000"/>
        <a:buFontTx/>
        <a:buChar char="–"/>
        <a:tabLst/>
        <a:defRPr sz="3200" b="0" i="0" u="none" strike="noStrike" cap="none" spc="0" baseline="0">
          <a:ln>
            <a:noFill/>
          </a:ln>
          <a:solidFill>
            <a:srgbClr val="595959"/>
          </a:solidFill>
          <a:uFillTx/>
          <a:latin typeface="Arial"/>
          <a:ea typeface="Arial"/>
          <a:cs typeface="Arial"/>
          <a:sym typeface="Arial"/>
        </a:defRPr>
      </a:lvl2pPr>
      <a:lvl3pPr marL="1544279" marR="0" indent="-617710" algn="l" defTabSz="1219170" latinLnBrk="0">
        <a:lnSpc>
          <a:spcPct val="100000"/>
        </a:lnSpc>
        <a:spcBef>
          <a:spcPts val="800"/>
        </a:spcBef>
        <a:spcAft>
          <a:spcPts val="0"/>
        </a:spcAft>
        <a:buClrTx/>
        <a:buSzPct val="100000"/>
        <a:buFontTx/>
        <a:buChar char="•"/>
        <a:tabLst/>
        <a:defRPr sz="3200" b="0" i="0" u="none" strike="noStrike" cap="none" spc="0" baseline="0">
          <a:ln>
            <a:noFill/>
          </a:ln>
          <a:solidFill>
            <a:srgbClr val="595959"/>
          </a:solidFill>
          <a:uFillTx/>
          <a:latin typeface="Arial"/>
          <a:ea typeface="Arial"/>
          <a:cs typeface="Arial"/>
          <a:sym typeface="Arial"/>
        </a:defRPr>
      </a:lvl3pPr>
      <a:lvl4pPr marL="2084780" marR="0" indent="-694927" algn="l" defTabSz="1219170" latinLnBrk="0">
        <a:lnSpc>
          <a:spcPct val="100000"/>
        </a:lnSpc>
        <a:spcBef>
          <a:spcPts val="800"/>
        </a:spcBef>
        <a:spcAft>
          <a:spcPts val="0"/>
        </a:spcAft>
        <a:buClrTx/>
        <a:buSzPct val="100000"/>
        <a:buFontTx/>
        <a:buChar char="–"/>
        <a:tabLst/>
        <a:defRPr sz="3200" b="0" i="0" u="none" strike="noStrike" cap="none" spc="0" baseline="0">
          <a:ln>
            <a:noFill/>
          </a:ln>
          <a:solidFill>
            <a:srgbClr val="595959"/>
          </a:solidFill>
          <a:uFillTx/>
          <a:latin typeface="Arial"/>
          <a:ea typeface="Arial"/>
          <a:cs typeface="Arial"/>
          <a:sym typeface="Arial"/>
        </a:defRPr>
      </a:lvl4pPr>
      <a:lvl5pPr marL="2647338" marR="0" indent="-794200" algn="l" defTabSz="1219170" latinLnBrk="0">
        <a:lnSpc>
          <a:spcPct val="100000"/>
        </a:lnSpc>
        <a:spcBef>
          <a:spcPts val="800"/>
        </a:spcBef>
        <a:spcAft>
          <a:spcPts val="0"/>
        </a:spcAft>
        <a:buClrTx/>
        <a:buSzPct val="100000"/>
        <a:buFontTx/>
        <a:buChar char="»"/>
        <a:tabLst/>
        <a:defRPr sz="3200" b="0" i="0" u="none" strike="noStrike" cap="none" spc="0" baseline="0">
          <a:ln>
            <a:noFill/>
          </a:ln>
          <a:solidFill>
            <a:srgbClr val="595959"/>
          </a:solidFill>
          <a:uFillTx/>
          <a:latin typeface="Arial"/>
          <a:ea typeface="Arial"/>
          <a:cs typeface="Arial"/>
          <a:sym typeface="Arial"/>
        </a:defRPr>
      </a:lvl5pPr>
      <a:lvl6pPr marL="3413675" marR="0" indent="-365751" algn="l" defTabSz="1219170" latinLnBrk="0">
        <a:lnSpc>
          <a:spcPct val="100000"/>
        </a:lnSpc>
        <a:spcBef>
          <a:spcPts val="800"/>
        </a:spcBef>
        <a:spcAft>
          <a:spcPts val="0"/>
        </a:spcAft>
        <a:buClrTx/>
        <a:buSzPct val="100000"/>
        <a:buFontTx/>
        <a:buChar char="»"/>
        <a:tabLst/>
        <a:defRPr sz="3200" b="0" i="0" u="none" strike="noStrike" cap="none" spc="0" baseline="0">
          <a:ln>
            <a:noFill/>
          </a:ln>
          <a:solidFill>
            <a:srgbClr val="595959"/>
          </a:solidFill>
          <a:uFillTx/>
          <a:latin typeface="Arial"/>
          <a:ea typeface="Arial"/>
          <a:cs typeface="Arial"/>
          <a:sym typeface="Arial"/>
        </a:defRPr>
      </a:lvl6pPr>
      <a:lvl7pPr marL="4023259" marR="0" indent="-365751" algn="l" defTabSz="1219170" latinLnBrk="0">
        <a:lnSpc>
          <a:spcPct val="100000"/>
        </a:lnSpc>
        <a:spcBef>
          <a:spcPts val="800"/>
        </a:spcBef>
        <a:spcAft>
          <a:spcPts val="0"/>
        </a:spcAft>
        <a:buClrTx/>
        <a:buSzPct val="100000"/>
        <a:buFontTx/>
        <a:buChar char="»"/>
        <a:tabLst/>
        <a:defRPr sz="3200" b="0" i="0" u="none" strike="noStrike" cap="none" spc="0" baseline="0">
          <a:ln>
            <a:noFill/>
          </a:ln>
          <a:solidFill>
            <a:srgbClr val="595959"/>
          </a:solidFill>
          <a:uFillTx/>
          <a:latin typeface="Arial"/>
          <a:ea typeface="Arial"/>
          <a:cs typeface="Arial"/>
          <a:sym typeface="Arial"/>
        </a:defRPr>
      </a:lvl7pPr>
      <a:lvl8pPr marL="4632844" marR="0" indent="-365751" algn="l" defTabSz="1219170" latinLnBrk="0">
        <a:lnSpc>
          <a:spcPct val="100000"/>
        </a:lnSpc>
        <a:spcBef>
          <a:spcPts val="800"/>
        </a:spcBef>
        <a:spcAft>
          <a:spcPts val="0"/>
        </a:spcAft>
        <a:buClrTx/>
        <a:buSzPct val="100000"/>
        <a:buFontTx/>
        <a:buChar char="»"/>
        <a:tabLst/>
        <a:defRPr sz="3200" b="0" i="0" u="none" strike="noStrike" cap="none" spc="0" baseline="0">
          <a:ln>
            <a:noFill/>
          </a:ln>
          <a:solidFill>
            <a:srgbClr val="595959"/>
          </a:solidFill>
          <a:uFillTx/>
          <a:latin typeface="Arial"/>
          <a:ea typeface="Arial"/>
          <a:cs typeface="Arial"/>
          <a:sym typeface="Arial"/>
        </a:defRPr>
      </a:lvl8pPr>
      <a:lvl9pPr marL="5242429" marR="0" indent="-365751" algn="l" defTabSz="1219170" latinLnBrk="0">
        <a:lnSpc>
          <a:spcPct val="100000"/>
        </a:lnSpc>
        <a:spcBef>
          <a:spcPts val="800"/>
        </a:spcBef>
        <a:spcAft>
          <a:spcPts val="0"/>
        </a:spcAft>
        <a:buClrTx/>
        <a:buSzPct val="100000"/>
        <a:buFontTx/>
        <a:buChar char="»"/>
        <a:tabLst/>
        <a:defRPr sz="3200" b="0" i="0" u="none" strike="noStrike" cap="none" spc="0" baseline="0">
          <a:ln>
            <a:noFill/>
          </a:ln>
          <a:solidFill>
            <a:srgbClr val="595959"/>
          </a:solidFill>
          <a:uFillTx/>
          <a:latin typeface="Arial"/>
          <a:ea typeface="Arial"/>
          <a:cs typeface="Arial"/>
          <a:sym typeface="Arial"/>
        </a:defRPr>
      </a:lvl9pPr>
    </p:bodyStyle>
    <p:otherStyle>
      <a:lvl1pPr marL="0" marR="0" indent="0" algn="l" defTabSz="609585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1pPr>
      <a:lvl2pPr marL="0" marR="0" indent="0" algn="l" defTabSz="609585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2pPr>
      <a:lvl3pPr marL="0" marR="0" indent="0" algn="l" defTabSz="609585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3pPr>
      <a:lvl4pPr marL="0" marR="0" indent="0" algn="l" defTabSz="609585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4pPr>
      <a:lvl5pPr marL="0" marR="0" indent="0" algn="l" defTabSz="609585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5pPr>
      <a:lvl6pPr marL="0" marR="0" indent="0" algn="l" defTabSz="609585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6pPr>
      <a:lvl7pPr marL="0" marR="0" indent="0" algn="l" defTabSz="609585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7pPr>
      <a:lvl8pPr marL="0" marR="0" indent="0" algn="l" defTabSz="609585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8pPr>
      <a:lvl9pPr marL="0" marR="0" indent="0" algn="l" defTabSz="609585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8" descr="Picture 8"/>
          <p:cNvPicPr>
            <a:picLocks noChangeAspect="1"/>
          </p:cNvPicPr>
          <p:nvPr/>
        </p:nvPicPr>
        <p:blipFill>
          <a:blip r:embed="rId11">
            <a:extLst/>
          </a:blip>
          <a:stretch>
            <a:fillRect/>
          </a:stretch>
        </p:blipFill>
        <p:spPr>
          <a:xfrm>
            <a:off x="4036" y="3"/>
            <a:ext cx="12187965" cy="1678439"/>
          </a:xfrm>
          <a:prstGeom prst="rect">
            <a:avLst/>
          </a:prstGeom>
          <a:ln w="12700">
            <a:miter lim="400000"/>
          </a:ln>
        </p:spPr>
      </p:pic>
      <p:sp>
        <p:nvSpPr>
          <p:cNvPr id="3" name="Rectangle 5"/>
          <p:cNvSpPr/>
          <p:nvPr/>
        </p:nvSpPr>
        <p:spPr>
          <a:xfrm flipH="1">
            <a:off x="512234" y="6096000"/>
            <a:ext cx="11679767" cy="61384"/>
          </a:xfrm>
          <a:prstGeom prst="rect">
            <a:avLst/>
          </a:prstGeom>
          <a:gradFill>
            <a:gsLst>
              <a:gs pos="0">
                <a:srgbClr val="168136"/>
              </a:gs>
              <a:gs pos="999">
                <a:srgbClr val="168136"/>
              </a:gs>
              <a:gs pos="100000">
                <a:srgbClr val="68B133"/>
              </a:gs>
            </a:gsLst>
          </a:gradFill>
          <a:ln w="12700">
            <a:miter lim="400000"/>
          </a:ln>
        </p:spPr>
        <p:txBody>
          <a:bodyPr lIns="60957" tIns="60957" rIns="60957" bIns="60957" anchor="ctr"/>
          <a:lstStyle/>
          <a:p>
            <a:pPr hangingPunct="0">
              <a:defRPr>
                <a:latin typeface="Arial"/>
                <a:ea typeface="Arial"/>
                <a:cs typeface="Arial"/>
                <a:sym typeface="Arial"/>
              </a:defRPr>
            </a:pPr>
            <a:endParaRPr sz="3200" kern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" name="Picture 8" descr="Picture 8"/>
          <p:cNvPicPr>
            <a:picLocks noChangeAspect="1"/>
          </p:cNvPicPr>
          <p:nvPr/>
        </p:nvPicPr>
        <p:blipFill>
          <a:blip r:embed="rId12">
            <a:extLst/>
          </a:blip>
          <a:stretch>
            <a:fillRect/>
          </a:stretch>
        </p:blipFill>
        <p:spPr>
          <a:xfrm>
            <a:off x="514258" y="6319900"/>
            <a:ext cx="1371277" cy="400376"/>
          </a:xfrm>
          <a:prstGeom prst="rect">
            <a:avLst/>
          </a:prstGeom>
          <a:ln w="12700">
            <a:miter lim="400000"/>
          </a:ln>
        </p:spPr>
      </p:pic>
      <p:sp>
        <p:nvSpPr>
          <p:cNvPr id="5" name="Body Level One…"/>
          <p:cNvSpPr txBox="1">
            <a:spLocks noGrp="1"/>
          </p:cNvSpPr>
          <p:nvPr>
            <p:ph type="body" idx="1"/>
          </p:nvPr>
        </p:nvSpPr>
        <p:spPr>
          <a:xfrm>
            <a:off x="508000" y="1794501"/>
            <a:ext cx="11277600" cy="40843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8" tIns="45718" rIns="45718" bIns="45718"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" name="Title Text"/>
          <p:cNvSpPr txBox="1">
            <a:spLocks noGrp="1"/>
          </p:cNvSpPr>
          <p:nvPr>
            <p:ph type="title"/>
          </p:nvPr>
        </p:nvSpPr>
        <p:spPr>
          <a:xfrm>
            <a:off x="508000" y="615905"/>
            <a:ext cx="10058400" cy="53340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 anchor="ctr">
            <a:normAutofit/>
          </a:bodyPr>
          <a:lstStyle/>
          <a:p>
            <a:r>
              <a:t>Title Text</a:t>
            </a:r>
          </a:p>
        </p:txBody>
      </p:sp>
      <p:sp>
        <p:nvSpPr>
          <p:cNvPr id="7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566153" y="6432550"/>
            <a:ext cx="500137" cy="492443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>
            <a:spAutoFit/>
          </a:bodyPr>
          <a:lstStyle>
            <a:lvl1pPr defTabSz="609585">
              <a:defRPr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hangingPunct="0"/>
            <a:fld id="{86CB4B4D-7CA3-9044-876B-883B54F8677D}" type="slidenum">
              <a:rPr lang="en-US" sz="3200" kern="0" smtClean="0">
                <a:solidFill>
                  <a:srgbClr val="000000"/>
                </a:solidFill>
              </a:rPr>
              <a:pPr hangingPunct="0"/>
              <a:t>‹#›</a:t>
            </a:fld>
            <a:endParaRPr lang="en-US" sz="3200" ker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62839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83" r:id="rId2"/>
    <p:sldLayoutId id="2147483684" r:id="rId3"/>
    <p:sldLayoutId id="2147483685" r:id="rId4"/>
    <p:sldLayoutId id="2147483686" r:id="rId5"/>
    <p:sldLayoutId id="2147483687" r:id="rId6"/>
    <p:sldLayoutId id="2147483688" r:id="rId7"/>
    <p:sldLayoutId id="2147483689" r:id="rId8"/>
    <p:sldLayoutId id="2147483690" r:id="rId9"/>
  </p:sldLayoutIdLst>
  <p:transition spd="med"/>
  <p:hf hdr="0" ftr="0" dt="0"/>
  <p:txStyles>
    <p:titleStyle>
      <a:lvl1pPr marL="0" marR="0" indent="0" algn="l" defTabSz="121917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none" spc="0" baseline="0">
          <a:ln>
            <a:noFill/>
          </a:ln>
          <a:solidFill>
            <a:srgbClr val="FFFFFF"/>
          </a:solidFill>
          <a:uFillTx/>
          <a:latin typeface="Arial"/>
          <a:ea typeface="Arial"/>
          <a:cs typeface="Arial"/>
          <a:sym typeface="Arial"/>
        </a:defRPr>
      </a:lvl1pPr>
      <a:lvl2pPr marL="0" marR="0" indent="0" algn="l" defTabSz="121917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none" spc="0" baseline="0">
          <a:ln>
            <a:noFill/>
          </a:ln>
          <a:solidFill>
            <a:srgbClr val="FFFFFF"/>
          </a:solidFill>
          <a:uFillTx/>
          <a:latin typeface="Arial"/>
          <a:ea typeface="Arial"/>
          <a:cs typeface="Arial"/>
          <a:sym typeface="Arial"/>
        </a:defRPr>
      </a:lvl2pPr>
      <a:lvl3pPr marL="0" marR="0" indent="0" algn="l" defTabSz="121917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none" spc="0" baseline="0">
          <a:ln>
            <a:noFill/>
          </a:ln>
          <a:solidFill>
            <a:srgbClr val="FFFFFF"/>
          </a:solidFill>
          <a:uFillTx/>
          <a:latin typeface="Arial"/>
          <a:ea typeface="Arial"/>
          <a:cs typeface="Arial"/>
          <a:sym typeface="Arial"/>
        </a:defRPr>
      </a:lvl3pPr>
      <a:lvl4pPr marL="0" marR="0" indent="0" algn="l" defTabSz="121917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none" spc="0" baseline="0">
          <a:ln>
            <a:noFill/>
          </a:ln>
          <a:solidFill>
            <a:srgbClr val="FFFFFF"/>
          </a:solidFill>
          <a:uFillTx/>
          <a:latin typeface="Arial"/>
          <a:ea typeface="Arial"/>
          <a:cs typeface="Arial"/>
          <a:sym typeface="Arial"/>
        </a:defRPr>
      </a:lvl4pPr>
      <a:lvl5pPr marL="0" marR="0" indent="0" algn="l" defTabSz="121917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none" spc="0" baseline="0">
          <a:ln>
            <a:noFill/>
          </a:ln>
          <a:solidFill>
            <a:srgbClr val="FFFFFF"/>
          </a:solidFill>
          <a:uFillTx/>
          <a:latin typeface="Arial"/>
          <a:ea typeface="Arial"/>
          <a:cs typeface="Arial"/>
          <a:sym typeface="Arial"/>
        </a:defRPr>
      </a:lvl5pPr>
      <a:lvl6pPr marL="0" marR="0" indent="0" algn="l" defTabSz="121917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none" spc="0" baseline="0">
          <a:ln>
            <a:noFill/>
          </a:ln>
          <a:solidFill>
            <a:srgbClr val="FFFFFF"/>
          </a:solidFill>
          <a:uFillTx/>
          <a:latin typeface="Arial"/>
          <a:ea typeface="Arial"/>
          <a:cs typeface="Arial"/>
          <a:sym typeface="Arial"/>
        </a:defRPr>
      </a:lvl6pPr>
      <a:lvl7pPr marL="0" marR="0" indent="0" algn="l" defTabSz="121917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none" spc="0" baseline="0">
          <a:ln>
            <a:noFill/>
          </a:ln>
          <a:solidFill>
            <a:srgbClr val="FFFFFF"/>
          </a:solidFill>
          <a:uFillTx/>
          <a:latin typeface="Arial"/>
          <a:ea typeface="Arial"/>
          <a:cs typeface="Arial"/>
          <a:sym typeface="Arial"/>
        </a:defRPr>
      </a:lvl7pPr>
      <a:lvl8pPr marL="0" marR="0" indent="0" algn="l" defTabSz="121917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none" spc="0" baseline="0">
          <a:ln>
            <a:noFill/>
          </a:ln>
          <a:solidFill>
            <a:srgbClr val="FFFFFF"/>
          </a:solidFill>
          <a:uFillTx/>
          <a:latin typeface="Arial"/>
          <a:ea typeface="Arial"/>
          <a:cs typeface="Arial"/>
          <a:sym typeface="Arial"/>
        </a:defRPr>
      </a:lvl8pPr>
      <a:lvl9pPr marL="0" marR="0" indent="0" algn="l" defTabSz="121917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none" spc="0" baseline="0">
          <a:ln>
            <a:noFill/>
          </a:ln>
          <a:solidFill>
            <a:srgbClr val="FFFFFF"/>
          </a:solidFill>
          <a:uFillTx/>
          <a:latin typeface="Arial"/>
          <a:ea typeface="Arial"/>
          <a:cs typeface="Arial"/>
          <a:sym typeface="Arial"/>
        </a:defRPr>
      </a:lvl9pPr>
    </p:titleStyle>
    <p:bodyStyle>
      <a:lvl1pPr marL="457189" marR="0" indent="-457189" algn="l" defTabSz="1219170" latinLnBrk="0">
        <a:lnSpc>
          <a:spcPct val="100000"/>
        </a:lnSpc>
        <a:spcBef>
          <a:spcPts val="800"/>
        </a:spcBef>
        <a:spcAft>
          <a:spcPts val="0"/>
        </a:spcAft>
        <a:buClrTx/>
        <a:buSzPct val="100000"/>
        <a:buFontTx/>
        <a:buChar char="•"/>
        <a:tabLst/>
        <a:defRPr sz="3200" b="0" i="0" u="none" strike="noStrike" cap="none" spc="0" baseline="0">
          <a:ln>
            <a:noFill/>
          </a:ln>
          <a:solidFill>
            <a:srgbClr val="595959"/>
          </a:solidFill>
          <a:uFillTx/>
          <a:latin typeface="Arial"/>
          <a:ea typeface="Arial"/>
          <a:cs typeface="Arial"/>
          <a:sym typeface="Arial"/>
        </a:defRPr>
      </a:lvl1pPr>
      <a:lvl2pPr marL="1019224" marR="0" indent="-555941" algn="l" defTabSz="1219170" latinLnBrk="0">
        <a:lnSpc>
          <a:spcPct val="100000"/>
        </a:lnSpc>
        <a:spcBef>
          <a:spcPts val="800"/>
        </a:spcBef>
        <a:spcAft>
          <a:spcPts val="0"/>
        </a:spcAft>
        <a:buClrTx/>
        <a:buSzPct val="100000"/>
        <a:buFontTx/>
        <a:buChar char="–"/>
        <a:tabLst/>
        <a:defRPr sz="3200" b="0" i="0" u="none" strike="noStrike" cap="none" spc="0" baseline="0">
          <a:ln>
            <a:noFill/>
          </a:ln>
          <a:solidFill>
            <a:srgbClr val="595959"/>
          </a:solidFill>
          <a:uFillTx/>
          <a:latin typeface="Arial"/>
          <a:ea typeface="Arial"/>
          <a:cs typeface="Arial"/>
          <a:sym typeface="Arial"/>
        </a:defRPr>
      </a:lvl2pPr>
      <a:lvl3pPr marL="1544279" marR="0" indent="-617710" algn="l" defTabSz="1219170" latinLnBrk="0">
        <a:lnSpc>
          <a:spcPct val="100000"/>
        </a:lnSpc>
        <a:spcBef>
          <a:spcPts val="800"/>
        </a:spcBef>
        <a:spcAft>
          <a:spcPts val="0"/>
        </a:spcAft>
        <a:buClrTx/>
        <a:buSzPct val="100000"/>
        <a:buFontTx/>
        <a:buChar char="•"/>
        <a:tabLst/>
        <a:defRPr sz="3200" b="0" i="0" u="none" strike="noStrike" cap="none" spc="0" baseline="0">
          <a:ln>
            <a:noFill/>
          </a:ln>
          <a:solidFill>
            <a:srgbClr val="595959"/>
          </a:solidFill>
          <a:uFillTx/>
          <a:latin typeface="Arial"/>
          <a:ea typeface="Arial"/>
          <a:cs typeface="Arial"/>
          <a:sym typeface="Arial"/>
        </a:defRPr>
      </a:lvl3pPr>
      <a:lvl4pPr marL="2084780" marR="0" indent="-694927" algn="l" defTabSz="1219170" latinLnBrk="0">
        <a:lnSpc>
          <a:spcPct val="100000"/>
        </a:lnSpc>
        <a:spcBef>
          <a:spcPts val="800"/>
        </a:spcBef>
        <a:spcAft>
          <a:spcPts val="0"/>
        </a:spcAft>
        <a:buClrTx/>
        <a:buSzPct val="100000"/>
        <a:buFontTx/>
        <a:buChar char="–"/>
        <a:tabLst/>
        <a:defRPr sz="3200" b="0" i="0" u="none" strike="noStrike" cap="none" spc="0" baseline="0">
          <a:ln>
            <a:noFill/>
          </a:ln>
          <a:solidFill>
            <a:srgbClr val="595959"/>
          </a:solidFill>
          <a:uFillTx/>
          <a:latin typeface="Arial"/>
          <a:ea typeface="Arial"/>
          <a:cs typeface="Arial"/>
          <a:sym typeface="Arial"/>
        </a:defRPr>
      </a:lvl4pPr>
      <a:lvl5pPr marL="2647338" marR="0" indent="-794200" algn="l" defTabSz="1219170" latinLnBrk="0">
        <a:lnSpc>
          <a:spcPct val="100000"/>
        </a:lnSpc>
        <a:spcBef>
          <a:spcPts val="800"/>
        </a:spcBef>
        <a:spcAft>
          <a:spcPts val="0"/>
        </a:spcAft>
        <a:buClrTx/>
        <a:buSzPct val="100000"/>
        <a:buFontTx/>
        <a:buChar char="»"/>
        <a:tabLst/>
        <a:defRPr sz="3200" b="0" i="0" u="none" strike="noStrike" cap="none" spc="0" baseline="0">
          <a:ln>
            <a:noFill/>
          </a:ln>
          <a:solidFill>
            <a:srgbClr val="595959"/>
          </a:solidFill>
          <a:uFillTx/>
          <a:latin typeface="Arial"/>
          <a:ea typeface="Arial"/>
          <a:cs typeface="Arial"/>
          <a:sym typeface="Arial"/>
        </a:defRPr>
      </a:lvl5pPr>
      <a:lvl6pPr marL="3413675" marR="0" indent="-365751" algn="l" defTabSz="1219170" latinLnBrk="0">
        <a:lnSpc>
          <a:spcPct val="100000"/>
        </a:lnSpc>
        <a:spcBef>
          <a:spcPts val="800"/>
        </a:spcBef>
        <a:spcAft>
          <a:spcPts val="0"/>
        </a:spcAft>
        <a:buClrTx/>
        <a:buSzPct val="100000"/>
        <a:buFontTx/>
        <a:buChar char="»"/>
        <a:tabLst/>
        <a:defRPr sz="3200" b="0" i="0" u="none" strike="noStrike" cap="none" spc="0" baseline="0">
          <a:ln>
            <a:noFill/>
          </a:ln>
          <a:solidFill>
            <a:srgbClr val="595959"/>
          </a:solidFill>
          <a:uFillTx/>
          <a:latin typeface="Arial"/>
          <a:ea typeface="Arial"/>
          <a:cs typeface="Arial"/>
          <a:sym typeface="Arial"/>
        </a:defRPr>
      </a:lvl6pPr>
      <a:lvl7pPr marL="4023259" marR="0" indent="-365751" algn="l" defTabSz="1219170" latinLnBrk="0">
        <a:lnSpc>
          <a:spcPct val="100000"/>
        </a:lnSpc>
        <a:spcBef>
          <a:spcPts val="800"/>
        </a:spcBef>
        <a:spcAft>
          <a:spcPts val="0"/>
        </a:spcAft>
        <a:buClrTx/>
        <a:buSzPct val="100000"/>
        <a:buFontTx/>
        <a:buChar char="»"/>
        <a:tabLst/>
        <a:defRPr sz="3200" b="0" i="0" u="none" strike="noStrike" cap="none" spc="0" baseline="0">
          <a:ln>
            <a:noFill/>
          </a:ln>
          <a:solidFill>
            <a:srgbClr val="595959"/>
          </a:solidFill>
          <a:uFillTx/>
          <a:latin typeface="Arial"/>
          <a:ea typeface="Arial"/>
          <a:cs typeface="Arial"/>
          <a:sym typeface="Arial"/>
        </a:defRPr>
      </a:lvl7pPr>
      <a:lvl8pPr marL="4632844" marR="0" indent="-365751" algn="l" defTabSz="1219170" latinLnBrk="0">
        <a:lnSpc>
          <a:spcPct val="100000"/>
        </a:lnSpc>
        <a:spcBef>
          <a:spcPts val="800"/>
        </a:spcBef>
        <a:spcAft>
          <a:spcPts val="0"/>
        </a:spcAft>
        <a:buClrTx/>
        <a:buSzPct val="100000"/>
        <a:buFontTx/>
        <a:buChar char="»"/>
        <a:tabLst/>
        <a:defRPr sz="3200" b="0" i="0" u="none" strike="noStrike" cap="none" spc="0" baseline="0">
          <a:ln>
            <a:noFill/>
          </a:ln>
          <a:solidFill>
            <a:srgbClr val="595959"/>
          </a:solidFill>
          <a:uFillTx/>
          <a:latin typeface="Arial"/>
          <a:ea typeface="Arial"/>
          <a:cs typeface="Arial"/>
          <a:sym typeface="Arial"/>
        </a:defRPr>
      </a:lvl8pPr>
      <a:lvl9pPr marL="5242429" marR="0" indent="-365751" algn="l" defTabSz="1219170" latinLnBrk="0">
        <a:lnSpc>
          <a:spcPct val="100000"/>
        </a:lnSpc>
        <a:spcBef>
          <a:spcPts val="800"/>
        </a:spcBef>
        <a:spcAft>
          <a:spcPts val="0"/>
        </a:spcAft>
        <a:buClrTx/>
        <a:buSzPct val="100000"/>
        <a:buFontTx/>
        <a:buChar char="»"/>
        <a:tabLst/>
        <a:defRPr sz="3200" b="0" i="0" u="none" strike="noStrike" cap="none" spc="0" baseline="0">
          <a:ln>
            <a:noFill/>
          </a:ln>
          <a:solidFill>
            <a:srgbClr val="595959"/>
          </a:solidFill>
          <a:uFillTx/>
          <a:latin typeface="Arial"/>
          <a:ea typeface="Arial"/>
          <a:cs typeface="Arial"/>
          <a:sym typeface="Arial"/>
        </a:defRPr>
      </a:lvl9pPr>
    </p:bodyStyle>
    <p:otherStyle>
      <a:lvl1pPr marL="0" marR="0" indent="0" algn="l" defTabSz="609585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1pPr>
      <a:lvl2pPr marL="0" marR="0" indent="0" algn="l" defTabSz="609585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2pPr>
      <a:lvl3pPr marL="0" marR="0" indent="0" algn="l" defTabSz="609585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3pPr>
      <a:lvl4pPr marL="0" marR="0" indent="0" algn="l" defTabSz="609585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4pPr>
      <a:lvl5pPr marL="0" marR="0" indent="0" algn="l" defTabSz="609585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5pPr>
      <a:lvl6pPr marL="0" marR="0" indent="0" algn="l" defTabSz="609585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6pPr>
      <a:lvl7pPr marL="0" marR="0" indent="0" algn="l" defTabSz="609585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7pPr>
      <a:lvl8pPr marL="0" marR="0" indent="0" algn="l" defTabSz="609585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8pPr>
      <a:lvl9pPr marL="0" marR="0" indent="0" algn="l" defTabSz="609585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8" descr="Picture 8"/>
          <p:cNvPicPr>
            <a:picLocks noChangeAspect="1"/>
          </p:cNvPicPr>
          <p:nvPr/>
        </p:nvPicPr>
        <p:blipFill>
          <a:blip r:embed="rId11">
            <a:extLst/>
          </a:blip>
          <a:stretch>
            <a:fillRect/>
          </a:stretch>
        </p:blipFill>
        <p:spPr>
          <a:xfrm>
            <a:off x="4036" y="3"/>
            <a:ext cx="12187965" cy="1678439"/>
          </a:xfrm>
          <a:prstGeom prst="rect">
            <a:avLst/>
          </a:prstGeom>
          <a:ln w="12700">
            <a:miter lim="400000"/>
          </a:ln>
        </p:spPr>
      </p:pic>
      <p:sp>
        <p:nvSpPr>
          <p:cNvPr id="3" name="Rectangle 5"/>
          <p:cNvSpPr/>
          <p:nvPr/>
        </p:nvSpPr>
        <p:spPr>
          <a:xfrm flipH="1">
            <a:off x="512234" y="6096000"/>
            <a:ext cx="11679767" cy="61384"/>
          </a:xfrm>
          <a:prstGeom prst="rect">
            <a:avLst/>
          </a:prstGeom>
          <a:gradFill>
            <a:gsLst>
              <a:gs pos="0">
                <a:srgbClr val="168136"/>
              </a:gs>
              <a:gs pos="999">
                <a:srgbClr val="168136"/>
              </a:gs>
              <a:gs pos="100000">
                <a:srgbClr val="68B133"/>
              </a:gs>
            </a:gsLst>
          </a:gradFill>
          <a:ln w="12700">
            <a:miter lim="400000"/>
          </a:ln>
        </p:spPr>
        <p:txBody>
          <a:bodyPr lIns="60957" tIns="60957" rIns="60957" bIns="60957" anchor="ctr"/>
          <a:lstStyle/>
          <a:p>
            <a:pPr hangingPunct="0">
              <a:defRPr>
                <a:latin typeface="Arial"/>
                <a:ea typeface="Arial"/>
                <a:cs typeface="Arial"/>
                <a:sym typeface="Arial"/>
              </a:defRPr>
            </a:pPr>
            <a:endParaRPr sz="3200" kern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" name="Picture 8" descr="Picture 8"/>
          <p:cNvPicPr>
            <a:picLocks noChangeAspect="1"/>
          </p:cNvPicPr>
          <p:nvPr/>
        </p:nvPicPr>
        <p:blipFill>
          <a:blip r:embed="rId12">
            <a:extLst/>
          </a:blip>
          <a:stretch>
            <a:fillRect/>
          </a:stretch>
        </p:blipFill>
        <p:spPr>
          <a:xfrm>
            <a:off x="514258" y="6319900"/>
            <a:ext cx="1371277" cy="400376"/>
          </a:xfrm>
          <a:prstGeom prst="rect">
            <a:avLst/>
          </a:prstGeom>
          <a:ln w="12700">
            <a:miter lim="400000"/>
          </a:ln>
        </p:spPr>
      </p:pic>
      <p:sp>
        <p:nvSpPr>
          <p:cNvPr id="5" name="Body Level One…"/>
          <p:cNvSpPr txBox="1">
            <a:spLocks noGrp="1"/>
          </p:cNvSpPr>
          <p:nvPr>
            <p:ph type="body" idx="1"/>
          </p:nvPr>
        </p:nvSpPr>
        <p:spPr>
          <a:xfrm>
            <a:off x="508000" y="1794501"/>
            <a:ext cx="11277600" cy="40843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8" tIns="45718" rIns="45718" bIns="45718"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" name="Title Text"/>
          <p:cNvSpPr txBox="1">
            <a:spLocks noGrp="1"/>
          </p:cNvSpPr>
          <p:nvPr>
            <p:ph type="title"/>
          </p:nvPr>
        </p:nvSpPr>
        <p:spPr>
          <a:xfrm>
            <a:off x="508000" y="615905"/>
            <a:ext cx="10058400" cy="53340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 anchor="ctr">
            <a:normAutofit/>
          </a:bodyPr>
          <a:lstStyle/>
          <a:p>
            <a:r>
              <a:t>Title Text</a:t>
            </a:r>
          </a:p>
        </p:txBody>
      </p:sp>
      <p:sp>
        <p:nvSpPr>
          <p:cNvPr id="7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566153" y="6432550"/>
            <a:ext cx="500137" cy="492443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>
            <a:spAutoFit/>
          </a:bodyPr>
          <a:lstStyle>
            <a:lvl1pPr defTabSz="609585">
              <a:defRPr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hangingPunct="0"/>
            <a:fld id="{86CB4B4D-7CA3-9044-876B-883B54F8677D}" type="slidenum">
              <a:rPr lang="en-US" sz="3200" kern="0" smtClean="0">
                <a:solidFill>
                  <a:srgbClr val="000000"/>
                </a:solidFill>
              </a:rPr>
              <a:pPr hangingPunct="0"/>
              <a:t>‹#›</a:t>
            </a:fld>
            <a:endParaRPr lang="en-US" sz="3200" ker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8067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2" r:id="rId1"/>
    <p:sldLayoutId id="2147483693" r:id="rId2"/>
    <p:sldLayoutId id="2147483694" r:id="rId3"/>
    <p:sldLayoutId id="2147483695" r:id="rId4"/>
    <p:sldLayoutId id="2147483696" r:id="rId5"/>
    <p:sldLayoutId id="2147483697" r:id="rId6"/>
    <p:sldLayoutId id="2147483698" r:id="rId7"/>
    <p:sldLayoutId id="2147483699" r:id="rId8"/>
    <p:sldLayoutId id="2147483700" r:id="rId9"/>
  </p:sldLayoutIdLst>
  <p:transition spd="med"/>
  <p:hf hdr="0" ftr="0" dt="0"/>
  <p:txStyles>
    <p:titleStyle>
      <a:lvl1pPr marL="0" marR="0" indent="0" algn="l" defTabSz="121917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none" spc="0" baseline="0">
          <a:ln>
            <a:noFill/>
          </a:ln>
          <a:solidFill>
            <a:srgbClr val="FFFFFF"/>
          </a:solidFill>
          <a:uFillTx/>
          <a:latin typeface="Arial"/>
          <a:ea typeface="Arial"/>
          <a:cs typeface="Arial"/>
          <a:sym typeface="Arial"/>
        </a:defRPr>
      </a:lvl1pPr>
      <a:lvl2pPr marL="0" marR="0" indent="0" algn="l" defTabSz="121917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none" spc="0" baseline="0">
          <a:ln>
            <a:noFill/>
          </a:ln>
          <a:solidFill>
            <a:srgbClr val="FFFFFF"/>
          </a:solidFill>
          <a:uFillTx/>
          <a:latin typeface="Arial"/>
          <a:ea typeface="Arial"/>
          <a:cs typeface="Arial"/>
          <a:sym typeface="Arial"/>
        </a:defRPr>
      </a:lvl2pPr>
      <a:lvl3pPr marL="0" marR="0" indent="0" algn="l" defTabSz="121917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none" spc="0" baseline="0">
          <a:ln>
            <a:noFill/>
          </a:ln>
          <a:solidFill>
            <a:srgbClr val="FFFFFF"/>
          </a:solidFill>
          <a:uFillTx/>
          <a:latin typeface="Arial"/>
          <a:ea typeface="Arial"/>
          <a:cs typeface="Arial"/>
          <a:sym typeface="Arial"/>
        </a:defRPr>
      </a:lvl3pPr>
      <a:lvl4pPr marL="0" marR="0" indent="0" algn="l" defTabSz="121917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none" spc="0" baseline="0">
          <a:ln>
            <a:noFill/>
          </a:ln>
          <a:solidFill>
            <a:srgbClr val="FFFFFF"/>
          </a:solidFill>
          <a:uFillTx/>
          <a:latin typeface="Arial"/>
          <a:ea typeface="Arial"/>
          <a:cs typeface="Arial"/>
          <a:sym typeface="Arial"/>
        </a:defRPr>
      </a:lvl4pPr>
      <a:lvl5pPr marL="0" marR="0" indent="0" algn="l" defTabSz="121917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none" spc="0" baseline="0">
          <a:ln>
            <a:noFill/>
          </a:ln>
          <a:solidFill>
            <a:srgbClr val="FFFFFF"/>
          </a:solidFill>
          <a:uFillTx/>
          <a:latin typeface="Arial"/>
          <a:ea typeface="Arial"/>
          <a:cs typeface="Arial"/>
          <a:sym typeface="Arial"/>
        </a:defRPr>
      </a:lvl5pPr>
      <a:lvl6pPr marL="0" marR="0" indent="0" algn="l" defTabSz="121917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none" spc="0" baseline="0">
          <a:ln>
            <a:noFill/>
          </a:ln>
          <a:solidFill>
            <a:srgbClr val="FFFFFF"/>
          </a:solidFill>
          <a:uFillTx/>
          <a:latin typeface="Arial"/>
          <a:ea typeface="Arial"/>
          <a:cs typeface="Arial"/>
          <a:sym typeface="Arial"/>
        </a:defRPr>
      </a:lvl6pPr>
      <a:lvl7pPr marL="0" marR="0" indent="0" algn="l" defTabSz="121917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none" spc="0" baseline="0">
          <a:ln>
            <a:noFill/>
          </a:ln>
          <a:solidFill>
            <a:srgbClr val="FFFFFF"/>
          </a:solidFill>
          <a:uFillTx/>
          <a:latin typeface="Arial"/>
          <a:ea typeface="Arial"/>
          <a:cs typeface="Arial"/>
          <a:sym typeface="Arial"/>
        </a:defRPr>
      </a:lvl7pPr>
      <a:lvl8pPr marL="0" marR="0" indent="0" algn="l" defTabSz="121917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none" spc="0" baseline="0">
          <a:ln>
            <a:noFill/>
          </a:ln>
          <a:solidFill>
            <a:srgbClr val="FFFFFF"/>
          </a:solidFill>
          <a:uFillTx/>
          <a:latin typeface="Arial"/>
          <a:ea typeface="Arial"/>
          <a:cs typeface="Arial"/>
          <a:sym typeface="Arial"/>
        </a:defRPr>
      </a:lvl8pPr>
      <a:lvl9pPr marL="0" marR="0" indent="0" algn="l" defTabSz="121917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none" spc="0" baseline="0">
          <a:ln>
            <a:noFill/>
          </a:ln>
          <a:solidFill>
            <a:srgbClr val="FFFFFF"/>
          </a:solidFill>
          <a:uFillTx/>
          <a:latin typeface="Arial"/>
          <a:ea typeface="Arial"/>
          <a:cs typeface="Arial"/>
          <a:sym typeface="Arial"/>
        </a:defRPr>
      </a:lvl9pPr>
    </p:titleStyle>
    <p:bodyStyle>
      <a:lvl1pPr marL="457189" marR="0" indent="-457189" algn="l" defTabSz="1219170" latinLnBrk="0">
        <a:lnSpc>
          <a:spcPct val="100000"/>
        </a:lnSpc>
        <a:spcBef>
          <a:spcPts val="800"/>
        </a:spcBef>
        <a:spcAft>
          <a:spcPts val="0"/>
        </a:spcAft>
        <a:buClrTx/>
        <a:buSzPct val="100000"/>
        <a:buFontTx/>
        <a:buChar char="•"/>
        <a:tabLst/>
        <a:defRPr sz="3200" b="0" i="0" u="none" strike="noStrike" cap="none" spc="0" baseline="0">
          <a:ln>
            <a:noFill/>
          </a:ln>
          <a:solidFill>
            <a:srgbClr val="595959"/>
          </a:solidFill>
          <a:uFillTx/>
          <a:latin typeface="Arial"/>
          <a:ea typeface="Arial"/>
          <a:cs typeface="Arial"/>
          <a:sym typeface="Arial"/>
        </a:defRPr>
      </a:lvl1pPr>
      <a:lvl2pPr marL="1019224" marR="0" indent="-555941" algn="l" defTabSz="1219170" latinLnBrk="0">
        <a:lnSpc>
          <a:spcPct val="100000"/>
        </a:lnSpc>
        <a:spcBef>
          <a:spcPts val="800"/>
        </a:spcBef>
        <a:spcAft>
          <a:spcPts val="0"/>
        </a:spcAft>
        <a:buClrTx/>
        <a:buSzPct val="100000"/>
        <a:buFontTx/>
        <a:buChar char="–"/>
        <a:tabLst/>
        <a:defRPr sz="3200" b="0" i="0" u="none" strike="noStrike" cap="none" spc="0" baseline="0">
          <a:ln>
            <a:noFill/>
          </a:ln>
          <a:solidFill>
            <a:srgbClr val="595959"/>
          </a:solidFill>
          <a:uFillTx/>
          <a:latin typeface="Arial"/>
          <a:ea typeface="Arial"/>
          <a:cs typeface="Arial"/>
          <a:sym typeface="Arial"/>
        </a:defRPr>
      </a:lvl2pPr>
      <a:lvl3pPr marL="1544279" marR="0" indent="-617710" algn="l" defTabSz="1219170" latinLnBrk="0">
        <a:lnSpc>
          <a:spcPct val="100000"/>
        </a:lnSpc>
        <a:spcBef>
          <a:spcPts val="800"/>
        </a:spcBef>
        <a:spcAft>
          <a:spcPts val="0"/>
        </a:spcAft>
        <a:buClrTx/>
        <a:buSzPct val="100000"/>
        <a:buFontTx/>
        <a:buChar char="•"/>
        <a:tabLst/>
        <a:defRPr sz="3200" b="0" i="0" u="none" strike="noStrike" cap="none" spc="0" baseline="0">
          <a:ln>
            <a:noFill/>
          </a:ln>
          <a:solidFill>
            <a:srgbClr val="595959"/>
          </a:solidFill>
          <a:uFillTx/>
          <a:latin typeface="Arial"/>
          <a:ea typeface="Arial"/>
          <a:cs typeface="Arial"/>
          <a:sym typeface="Arial"/>
        </a:defRPr>
      </a:lvl3pPr>
      <a:lvl4pPr marL="2084780" marR="0" indent="-694927" algn="l" defTabSz="1219170" latinLnBrk="0">
        <a:lnSpc>
          <a:spcPct val="100000"/>
        </a:lnSpc>
        <a:spcBef>
          <a:spcPts val="800"/>
        </a:spcBef>
        <a:spcAft>
          <a:spcPts val="0"/>
        </a:spcAft>
        <a:buClrTx/>
        <a:buSzPct val="100000"/>
        <a:buFontTx/>
        <a:buChar char="–"/>
        <a:tabLst/>
        <a:defRPr sz="3200" b="0" i="0" u="none" strike="noStrike" cap="none" spc="0" baseline="0">
          <a:ln>
            <a:noFill/>
          </a:ln>
          <a:solidFill>
            <a:srgbClr val="595959"/>
          </a:solidFill>
          <a:uFillTx/>
          <a:latin typeface="Arial"/>
          <a:ea typeface="Arial"/>
          <a:cs typeface="Arial"/>
          <a:sym typeface="Arial"/>
        </a:defRPr>
      </a:lvl4pPr>
      <a:lvl5pPr marL="2647338" marR="0" indent="-794200" algn="l" defTabSz="1219170" latinLnBrk="0">
        <a:lnSpc>
          <a:spcPct val="100000"/>
        </a:lnSpc>
        <a:spcBef>
          <a:spcPts val="800"/>
        </a:spcBef>
        <a:spcAft>
          <a:spcPts val="0"/>
        </a:spcAft>
        <a:buClrTx/>
        <a:buSzPct val="100000"/>
        <a:buFontTx/>
        <a:buChar char="»"/>
        <a:tabLst/>
        <a:defRPr sz="3200" b="0" i="0" u="none" strike="noStrike" cap="none" spc="0" baseline="0">
          <a:ln>
            <a:noFill/>
          </a:ln>
          <a:solidFill>
            <a:srgbClr val="595959"/>
          </a:solidFill>
          <a:uFillTx/>
          <a:latin typeface="Arial"/>
          <a:ea typeface="Arial"/>
          <a:cs typeface="Arial"/>
          <a:sym typeface="Arial"/>
        </a:defRPr>
      </a:lvl5pPr>
      <a:lvl6pPr marL="3413675" marR="0" indent="-365751" algn="l" defTabSz="1219170" latinLnBrk="0">
        <a:lnSpc>
          <a:spcPct val="100000"/>
        </a:lnSpc>
        <a:spcBef>
          <a:spcPts val="800"/>
        </a:spcBef>
        <a:spcAft>
          <a:spcPts val="0"/>
        </a:spcAft>
        <a:buClrTx/>
        <a:buSzPct val="100000"/>
        <a:buFontTx/>
        <a:buChar char="»"/>
        <a:tabLst/>
        <a:defRPr sz="3200" b="0" i="0" u="none" strike="noStrike" cap="none" spc="0" baseline="0">
          <a:ln>
            <a:noFill/>
          </a:ln>
          <a:solidFill>
            <a:srgbClr val="595959"/>
          </a:solidFill>
          <a:uFillTx/>
          <a:latin typeface="Arial"/>
          <a:ea typeface="Arial"/>
          <a:cs typeface="Arial"/>
          <a:sym typeface="Arial"/>
        </a:defRPr>
      </a:lvl6pPr>
      <a:lvl7pPr marL="4023259" marR="0" indent="-365751" algn="l" defTabSz="1219170" latinLnBrk="0">
        <a:lnSpc>
          <a:spcPct val="100000"/>
        </a:lnSpc>
        <a:spcBef>
          <a:spcPts val="800"/>
        </a:spcBef>
        <a:spcAft>
          <a:spcPts val="0"/>
        </a:spcAft>
        <a:buClrTx/>
        <a:buSzPct val="100000"/>
        <a:buFontTx/>
        <a:buChar char="»"/>
        <a:tabLst/>
        <a:defRPr sz="3200" b="0" i="0" u="none" strike="noStrike" cap="none" spc="0" baseline="0">
          <a:ln>
            <a:noFill/>
          </a:ln>
          <a:solidFill>
            <a:srgbClr val="595959"/>
          </a:solidFill>
          <a:uFillTx/>
          <a:latin typeface="Arial"/>
          <a:ea typeface="Arial"/>
          <a:cs typeface="Arial"/>
          <a:sym typeface="Arial"/>
        </a:defRPr>
      </a:lvl7pPr>
      <a:lvl8pPr marL="4632844" marR="0" indent="-365751" algn="l" defTabSz="1219170" latinLnBrk="0">
        <a:lnSpc>
          <a:spcPct val="100000"/>
        </a:lnSpc>
        <a:spcBef>
          <a:spcPts val="800"/>
        </a:spcBef>
        <a:spcAft>
          <a:spcPts val="0"/>
        </a:spcAft>
        <a:buClrTx/>
        <a:buSzPct val="100000"/>
        <a:buFontTx/>
        <a:buChar char="»"/>
        <a:tabLst/>
        <a:defRPr sz="3200" b="0" i="0" u="none" strike="noStrike" cap="none" spc="0" baseline="0">
          <a:ln>
            <a:noFill/>
          </a:ln>
          <a:solidFill>
            <a:srgbClr val="595959"/>
          </a:solidFill>
          <a:uFillTx/>
          <a:latin typeface="Arial"/>
          <a:ea typeface="Arial"/>
          <a:cs typeface="Arial"/>
          <a:sym typeface="Arial"/>
        </a:defRPr>
      </a:lvl8pPr>
      <a:lvl9pPr marL="5242429" marR="0" indent="-365751" algn="l" defTabSz="1219170" latinLnBrk="0">
        <a:lnSpc>
          <a:spcPct val="100000"/>
        </a:lnSpc>
        <a:spcBef>
          <a:spcPts val="800"/>
        </a:spcBef>
        <a:spcAft>
          <a:spcPts val="0"/>
        </a:spcAft>
        <a:buClrTx/>
        <a:buSzPct val="100000"/>
        <a:buFontTx/>
        <a:buChar char="»"/>
        <a:tabLst/>
        <a:defRPr sz="3200" b="0" i="0" u="none" strike="noStrike" cap="none" spc="0" baseline="0">
          <a:ln>
            <a:noFill/>
          </a:ln>
          <a:solidFill>
            <a:srgbClr val="595959"/>
          </a:solidFill>
          <a:uFillTx/>
          <a:latin typeface="Arial"/>
          <a:ea typeface="Arial"/>
          <a:cs typeface="Arial"/>
          <a:sym typeface="Arial"/>
        </a:defRPr>
      </a:lvl9pPr>
    </p:bodyStyle>
    <p:otherStyle>
      <a:lvl1pPr marL="0" marR="0" indent="0" algn="l" defTabSz="609585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1pPr>
      <a:lvl2pPr marL="0" marR="0" indent="0" algn="l" defTabSz="609585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2pPr>
      <a:lvl3pPr marL="0" marR="0" indent="0" algn="l" defTabSz="609585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3pPr>
      <a:lvl4pPr marL="0" marR="0" indent="0" algn="l" defTabSz="609585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4pPr>
      <a:lvl5pPr marL="0" marR="0" indent="0" algn="l" defTabSz="609585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5pPr>
      <a:lvl6pPr marL="0" marR="0" indent="0" algn="l" defTabSz="609585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6pPr>
      <a:lvl7pPr marL="0" marR="0" indent="0" algn="l" defTabSz="609585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7pPr>
      <a:lvl8pPr marL="0" marR="0" indent="0" algn="l" defTabSz="609585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8pPr>
      <a:lvl9pPr marL="0" marR="0" indent="0" algn="l" defTabSz="609585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8" descr="Picture 8"/>
          <p:cNvPicPr>
            <a:picLocks noChangeAspect="1"/>
          </p:cNvPicPr>
          <p:nvPr/>
        </p:nvPicPr>
        <p:blipFill>
          <a:blip r:embed="rId10">
            <a:extLst/>
          </a:blip>
          <a:stretch>
            <a:fillRect/>
          </a:stretch>
        </p:blipFill>
        <p:spPr>
          <a:xfrm>
            <a:off x="4036" y="3"/>
            <a:ext cx="12187965" cy="1678439"/>
          </a:xfrm>
          <a:prstGeom prst="rect">
            <a:avLst/>
          </a:prstGeom>
          <a:ln w="12700">
            <a:miter lim="400000"/>
          </a:ln>
        </p:spPr>
      </p:pic>
      <p:sp>
        <p:nvSpPr>
          <p:cNvPr id="3" name="Rectangle 5"/>
          <p:cNvSpPr/>
          <p:nvPr/>
        </p:nvSpPr>
        <p:spPr>
          <a:xfrm flipH="1">
            <a:off x="512234" y="6096000"/>
            <a:ext cx="11679767" cy="61384"/>
          </a:xfrm>
          <a:prstGeom prst="rect">
            <a:avLst/>
          </a:prstGeom>
          <a:gradFill>
            <a:gsLst>
              <a:gs pos="0">
                <a:srgbClr val="168136"/>
              </a:gs>
              <a:gs pos="999">
                <a:srgbClr val="168136"/>
              </a:gs>
              <a:gs pos="100000">
                <a:srgbClr val="68B133"/>
              </a:gs>
            </a:gsLst>
          </a:gradFill>
          <a:ln w="12700">
            <a:miter lim="400000"/>
          </a:ln>
        </p:spPr>
        <p:txBody>
          <a:bodyPr lIns="60957" tIns="60957" rIns="60957" bIns="60957" anchor="ctr"/>
          <a:lstStyle/>
          <a:p>
            <a:pPr hangingPunct="0">
              <a:defRPr>
                <a:latin typeface="Arial"/>
                <a:ea typeface="Arial"/>
                <a:cs typeface="Arial"/>
                <a:sym typeface="Arial"/>
              </a:defRPr>
            </a:pPr>
            <a:endParaRPr sz="3200" kern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" name="Picture 8" descr="Picture 8"/>
          <p:cNvPicPr>
            <a:picLocks noChangeAspect="1"/>
          </p:cNvPicPr>
          <p:nvPr/>
        </p:nvPicPr>
        <p:blipFill>
          <a:blip r:embed="rId11">
            <a:extLst/>
          </a:blip>
          <a:stretch>
            <a:fillRect/>
          </a:stretch>
        </p:blipFill>
        <p:spPr>
          <a:xfrm>
            <a:off x="514258" y="6319900"/>
            <a:ext cx="1371277" cy="400376"/>
          </a:xfrm>
          <a:prstGeom prst="rect">
            <a:avLst/>
          </a:prstGeom>
          <a:ln w="12700">
            <a:miter lim="400000"/>
          </a:ln>
        </p:spPr>
      </p:pic>
      <p:sp>
        <p:nvSpPr>
          <p:cNvPr id="5" name="Body Level One…"/>
          <p:cNvSpPr txBox="1">
            <a:spLocks noGrp="1"/>
          </p:cNvSpPr>
          <p:nvPr>
            <p:ph type="body" idx="1"/>
          </p:nvPr>
        </p:nvSpPr>
        <p:spPr>
          <a:xfrm>
            <a:off x="508000" y="1794501"/>
            <a:ext cx="11277600" cy="40843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8" tIns="45718" rIns="45718" bIns="45718"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" name="Title Text"/>
          <p:cNvSpPr txBox="1">
            <a:spLocks noGrp="1"/>
          </p:cNvSpPr>
          <p:nvPr>
            <p:ph type="title"/>
          </p:nvPr>
        </p:nvSpPr>
        <p:spPr>
          <a:xfrm>
            <a:off x="508000" y="615905"/>
            <a:ext cx="10058400" cy="53340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 anchor="ctr">
            <a:normAutofit/>
          </a:bodyPr>
          <a:lstStyle/>
          <a:p>
            <a:r>
              <a:t>Title Text</a:t>
            </a:r>
          </a:p>
        </p:txBody>
      </p:sp>
      <p:sp>
        <p:nvSpPr>
          <p:cNvPr id="7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566153" y="6432550"/>
            <a:ext cx="500137" cy="492443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>
            <a:spAutoFit/>
          </a:bodyPr>
          <a:lstStyle>
            <a:lvl1pPr defTabSz="609585">
              <a:defRPr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hangingPunct="0"/>
            <a:fld id="{86CB4B4D-7CA3-9044-876B-883B54F8677D}" type="slidenum">
              <a:rPr lang="en-US" sz="3200" kern="0" smtClean="0">
                <a:solidFill>
                  <a:srgbClr val="000000"/>
                </a:solidFill>
              </a:rPr>
              <a:pPr hangingPunct="0"/>
              <a:t>‹#›</a:t>
            </a:fld>
            <a:endParaRPr lang="en-US" sz="3200" ker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86321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2" r:id="rId1"/>
    <p:sldLayoutId id="2147483703" r:id="rId2"/>
    <p:sldLayoutId id="2147483704" r:id="rId3"/>
    <p:sldLayoutId id="2147483705" r:id="rId4"/>
    <p:sldLayoutId id="2147483706" r:id="rId5"/>
    <p:sldLayoutId id="2147483708" r:id="rId6"/>
    <p:sldLayoutId id="2147483709" r:id="rId7"/>
    <p:sldLayoutId id="2147483710" r:id="rId8"/>
  </p:sldLayoutIdLst>
  <p:transition spd="med"/>
  <p:hf hdr="0" ftr="0" dt="0"/>
  <p:txStyles>
    <p:titleStyle>
      <a:lvl1pPr marL="0" marR="0" indent="0" algn="l" defTabSz="121917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none" spc="0" baseline="0">
          <a:ln>
            <a:noFill/>
          </a:ln>
          <a:solidFill>
            <a:srgbClr val="FFFFFF"/>
          </a:solidFill>
          <a:uFillTx/>
          <a:latin typeface="Arial"/>
          <a:ea typeface="Arial"/>
          <a:cs typeface="Arial"/>
          <a:sym typeface="Arial"/>
        </a:defRPr>
      </a:lvl1pPr>
      <a:lvl2pPr marL="0" marR="0" indent="0" algn="l" defTabSz="121917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none" spc="0" baseline="0">
          <a:ln>
            <a:noFill/>
          </a:ln>
          <a:solidFill>
            <a:srgbClr val="FFFFFF"/>
          </a:solidFill>
          <a:uFillTx/>
          <a:latin typeface="Arial"/>
          <a:ea typeface="Arial"/>
          <a:cs typeface="Arial"/>
          <a:sym typeface="Arial"/>
        </a:defRPr>
      </a:lvl2pPr>
      <a:lvl3pPr marL="0" marR="0" indent="0" algn="l" defTabSz="121917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none" spc="0" baseline="0">
          <a:ln>
            <a:noFill/>
          </a:ln>
          <a:solidFill>
            <a:srgbClr val="FFFFFF"/>
          </a:solidFill>
          <a:uFillTx/>
          <a:latin typeface="Arial"/>
          <a:ea typeface="Arial"/>
          <a:cs typeface="Arial"/>
          <a:sym typeface="Arial"/>
        </a:defRPr>
      </a:lvl3pPr>
      <a:lvl4pPr marL="0" marR="0" indent="0" algn="l" defTabSz="121917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none" spc="0" baseline="0">
          <a:ln>
            <a:noFill/>
          </a:ln>
          <a:solidFill>
            <a:srgbClr val="FFFFFF"/>
          </a:solidFill>
          <a:uFillTx/>
          <a:latin typeface="Arial"/>
          <a:ea typeface="Arial"/>
          <a:cs typeface="Arial"/>
          <a:sym typeface="Arial"/>
        </a:defRPr>
      </a:lvl4pPr>
      <a:lvl5pPr marL="0" marR="0" indent="0" algn="l" defTabSz="121917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none" spc="0" baseline="0">
          <a:ln>
            <a:noFill/>
          </a:ln>
          <a:solidFill>
            <a:srgbClr val="FFFFFF"/>
          </a:solidFill>
          <a:uFillTx/>
          <a:latin typeface="Arial"/>
          <a:ea typeface="Arial"/>
          <a:cs typeface="Arial"/>
          <a:sym typeface="Arial"/>
        </a:defRPr>
      </a:lvl5pPr>
      <a:lvl6pPr marL="0" marR="0" indent="0" algn="l" defTabSz="121917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none" spc="0" baseline="0">
          <a:ln>
            <a:noFill/>
          </a:ln>
          <a:solidFill>
            <a:srgbClr val="FFFFFF"/>
          </a:solidFill>
          <a:uFillTx/>
          <a:latin typeface="Arial"/>
          <a:ea typeface="Arial"/>
          <a:cs typeface="Arial"/>
          <a:sym typeface="Arial"/>
        </a:defRPr>
      </a:lvl6pPr>
      <a:lvl7pPr marL="0" marR="0" indent="0" algn="l" defTabSz="121917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none" spc="0" baseline="0">
          <a:ln>
            <a:noFill/>
          </a:ln>
          <a:solidFill>
            <a:srgbClr val="FFFFFF"/>
          </a:solidFill>
          <a:uFillTx/>
          <a:latin typeface="Arial"/>
          <a:ea typeface="Arial"/>
          <a:cs typeface="Arial"/>
          <a:sym typeface="Arial"/>
        </a:defRPr>
      </a:lvl7pPr>
      <a:lvl8pPr marL="0" marR="0" indent="0" algn="l" defTabSz="121917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none" spc="0" baseline="0">
          <a:ln>
            <a:noFill/>
          </a:ln>
          <a:solidFill>
            <a:srgbClr val="FFFFFF"/>
          </a:solidFill>
          <a:uFillTx/>
          <a:latin typeface="Arial"/>
          <a:ea typeface="Arial"/>
          <a:cs typeface="Arial"/>
          <a:sym typeface="Arial"/>
        </a:defRPr>
      </a:lvl8pPr>
      <a:lvl9pPr marL="0" marR="0" indent="0" algn="l" defTabSz="121917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none" spc="0" baseline="0">
          <a:ln>
            <a:noFill/>
          </a:ln>
          <a:solidFill>
            <a:srgbClr val="FFFFFF"/>
          </a:solidFill>
          <a:uFillTx/>
          <a:latin typeface="Arial"/>
          <a:ea typeface="Arial"/>
          <a:cs typeface="Arial"/>
          <a:sym typeface="Arial"/>
        </a:defRPr>
      </a:lvl9pPr>
    </p:titleStyle>
    <p:bodyStyle>
      <a:lvl1pPr marL="457189" marR="0" indent="-457189" algn="l" defTabSz="1219170" latinLnBrk="0">
        <a:lnSpc>
          <a:spcPct val="100000"/>
        </a:lnSpc>
        <a:spcBef>
          <a:spcPts val="800"/>
        </a:spcBef>
        <a:spcAft>
          <a:spcPts val="0"/>
        </a:spcAft>
        <a:buClrTx/>
        <a:buSzPct val="100000"/>
        <a:buFontTx/>
        <a:buChar char="•"/>
        <a:tabLst/>
        <a:defRPr sz="3200" b="0" i="0" u="none" strike="noStrike" cap="none" spc="0" baseline="0">
          <a:ln>
            <a:noFill/>
          </a:ln>
          <a:solidFill>
            <a:srgbClr val="595959"/>
          </a:solidFill>
          <a:uFillTx/>
          <a:latin typeface="Arial"/>
          <a:ea typeface="Arial"/>
          <a:cs typeface="Arial"/>
          <a:sym typeface="Arial"/>
        </a:defRPr>
      </a:lvl1pPr>
      <a:lvl2pPr marL="1019224" marR="0" indent="-555941" algn="l" defTabSz="1219170" latinLnBrk="0">
        <a:lnSpc>
          <a:spcPct val="100000"/>
        </a:lnSpc>
        <a:spcBef>
          <a:spcPts val="800"/>
        </a:spcBef>
        <a:spcAft>
          <a:spcPts val="0"/>
        </a:spcAft>
        <a:buClrTx/>
        <a:buSzPct val="100000"/>
        <a:buFontTx/>
        <a:buChar char="–"/>
        <a:tabLst/>
        <a:defRPr sz="3200" b="0" i="0" u="none" strike="noStrike" cap="none" spc="0" baseline="0">
          <a:ln>
            <a:noFill/>
          </a:ln>
          <a:solidFill>
            <a:srgbClr val="595959"/>
          </a:solidFill>
          <a:uFillTx/>
          <a:latin typeface="Arial"/>
          <a:ea typeface="Arial"/>
          <a:cs typeface="Arial"/>
          <a:sym typeface="Arial"/>
        </a:defRPr>
      </a:lvl2pPr>
      <a:lvl3pPr marL="1544279" marR="0" indent="-617710" algn="l" defTabSz="1219170" latinLnBrk="0">
        <a:lnSpc>
          <a:spcPct val="100000"/>
        </a:lnSpc>
        <a:spcBef>
          <a:spcPts val="800"/>
        </a:spcBef>
        <a:spcAft>
          <a:spcPts val="0"/>
        </a:spcAft>
        <a:buClrTx/>
        <a:buSzPct val="100000"/>
        <a:buFontTx/>
        <a:buChar char="•"/>
        <a:tabLst/>
        <a:defRPr sz="3200" b="0" i="0" u="none" strike="noStrike" cap="none" spc="0" baseline="0">
          <a:ln>
            <a:noFill/>
          </a:ln>
          <a:solidFill>
            <a:srgbClr val="595959"/>
          </a:solidFill>
          <a:uFillTx/>
          <a:latin typeface="Arial"/>
          <a:ea typeface="Arial"/>
          <a:cs typeface="Arial"/>
          <a:sym typeface="Arial"/>
        </a:defRPr>
      </a:lvl3pPr>
      <a:lvl4pPr marL="2084780" marR="0" indent="-694927" algn="l" defTabSz="1219170" latinLnBrk="0">
        <a:lnSpc>
          <a:spcPct val="100000"/>
        </a:lnSpc>
        <a:spcBef>
          <a:spcPts val="800"/>
        </a:spcBef>
        <a:spcAft>
          <a:spcPts val="0"/>
        </a:spcAft>
        <a:buClrTx/>
        <a:buSzPct val="100000"/>
        <a:buFontTx/>
        <a:buChar char="–"/>
        <a:tabLst/>
        <a:defRPr sz="3200" b="0" i="0" u="none" strike="noStrike" cap="none" spc="0" baseline="0">
          <a:ln>
            <a:noFill/>
          </a:ln>
          <a:solidFill>
            <a:srgbClr val="595959"/>
          </a:solidFill>
          <a:uFillTx/>
          <a:latin typeface="Arial"/>
          <a:ea typeface="Arial"/>
          <a:cs typeface="Arial"/>
          <a:sym typeface="Arial"/>
        </a:defRPr>
      </a:lvl4pPr>
      <a:lvl5pPr marL="2647338" marR="0" indent="-794200" algn="l" defTabSz="1219170" latinLnBrk="0">
        <a:lnSpc>
          <a:spcPct val="100000"/>
        </a:lnSpc>
        <a:spcBef>
          <a:spcPts val="800"/>
        </a:spcBef>
        <a:spcAft>
          <a:spcPts val="0"/>
        </a:spcAft>
        <a:buClrTx/>
        <a:buSzPct val="100000"/>
        <a:buFontTx/>
        <a:buChar char="»"/>
        <a:tabLst/>
        <a:defRPr sz="3200" b="0" i="0" u="none" strike="noStrike" cap="none" spc="0" baseline="0">
          <a:ln>
            <a:noFill/>
          </a:ln>
          <a:solidFill>
            <a:srgbClr val="595959"/>
          </a:solidFill>
          <a:uFillTx/>
          <a:latin typeface="Arial"/>
          <a:ea typeface="Arial"/>
          <a:cs typeface="Arial"/>
          <a:sym typeface="Arial"/>
        </a:defRPr>
      </a:lvl5pPr>
      <a:lvl6pPr marL="3413675" marR="0" indent="-365751" algn="l" defTabSz="1219170" latinLnBrk="0">
        <a:lnSpc>
          <a:spcPct val="100000"/>
        </a:lnSpc>
        <a:spcBef>
          <a:spcPts val="800"/>
        </a:spcBef>
        <a:spcAft>
          <a:spcPts val="0"/>
        </a:spcAft>
        <a:buClrTx/>
        <a:buSzPct val="100000"/>
        <a:buFontTx/>
        <a:buChar char="»"/>
        <a:tabLst/>
        <a:defRPr sz="3200" b="0" i="0" u="none" strike="noStrike" cap="none" spc="0" baseline="0">
          <a:ln>
            <a:noFill/>
          </a:ln>
          <a:solidFill>
            <a:srgbClr val="595959"/>
          </a:solidFill>
          <a:uFillTx/>
          <a:latin typeface="Arial"/>
          <a:ea typeface="Arial"/>
          <a:cs typeface="Arial"/>
          <a:sym typeface="Arial"/>
        </a:defRPr>
      </a:lvl6pPr>
      <a:lvl7pPr marL="4023259" marR="0" indent="-365751" algn="l" defTabSz="1219170" latinLnBrk="0">
        <a:lnSpc>
          <a:spcPct val="100000"/>
        </a:lnSpc>
        <a:spcBef>
          <a:spcPts val="800"/>
        </a:spcBef>
        <a:spcAft>
          <a:spcPts val="0"/>
        </a:spcAft>
        <a:buClrTx/>
        <a:buSzPct val="100000"/>
        <a:buFontTx/>
        <a:buChar char="»"/>
        <a:tabLst/>
        <a:defRPr sz="3200" b="0" i="0" u="none" strike="noStrike" cap="none" spc="0" baseline="0">
          <a:ln>
            <a:noFill/>
          </a:ln>
          <a:solidFill>
            <a:srgbClr val="595959"/>
          </a:solidFill>
          <a:uFillTx/>
          <a:latin typeface="Arial"/>
          <a:ea typeface="Arial"/>
          <a:cs typeface="Arial"/>
          <a:sym typeface="Arial"/>
        </a:defRPr>
      </a:lvl7pPr>
      <a:lvl8pPr marL="4632844" marR="0" indent="-365751" algn="l" defTabSz="1219170" latinLnBrk="0">
        <a:lnSpc>
          <a:spcPct val="100000"/>
        </a:lnSpc>
        <a:spcBef>
          <a:spcPts val="800"/>
        </a:spcBef>
        <a:spcAft>
          <a:spcPts val="0"/>
        </a:spcAft>
        <a:buClrTx/>
        <a:buSzPct val="100000"/>
        <a:buFontTx/>
        <a:buChar char="»"/>
        <a:tabLst/>
        <a:defRPr sz="3200" b="0" i="0" u="none" strike="noStrike" cap="none" spc="0" baseline="0">
          <a:ln>
            <a:noFill/>
          </a:ln>
          <a:solidFill>
            <a:srgbClr val="595959"/>
          </a:solidFill>
          <a:uFillTx/>
          <a:latin typeface="Arial"/>
          <a:ea typeface="Arial"/>
          <a:cs typeface="Arial"/>
          <a:sym typeface="Arial"/>
        </a:defRPr>
      </a:lvl8pPr>
      <a:lvl9pPr marL="5242429" marR="0" indent="-365751" algn="l" defTabSz="1219170" latinLnBrk="0">
        <a:lnSpc>
          <a:spcPct val="100000"/>
        </a:lnSpc>
        <a:spcBef>
          <a:spcPts val="800"/>
        </a:spcBef>
        <a:spcAft>
          <a:spcPts val="0"/>
        </a:spcAft>
        <a:buClrTx/>
        <a:buSzPct val="100000"/>
        <a:buFontTx/>
        <a:buChar char="»"/>
        <a:tabLst/>
        <a:defRPr sz="3200" b="0" i="0" u="none" strike="noStrike" cap="none" spc="0" baseline="0">
          <a:ln>
            <a:noFill/>
          </a:ln>
          <a:solidFill>
            <a:srgbClr val="595959"/>
          </a:solidFill>
          <a:uFillTx/>
          <a:latin typeface="Arial"/>
          <a:ea typeface="Arial"/>
          <a:cs typeface="Arial"/>
          <a:sym typeface="Arial"/>
        </a:defRPr>
      </a:lvl9pPr>
    </p:bodyStyle>
    <p:otherStyle>
      <a:lvl1pPr marL="0" marR="0" indent="0" algn="l" defTabSz="609585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1pPr>
      <a:lvl2pPr marL="0" marR="0" indent="0" algn="l" defTabSz="609585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2pPr>
      <a:lvl3pPr marL="0" marR="0" indent="0" algn="l" defTabSz="609585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3pPr>
      <a:lvl4pPr marL="0" marR="0" indent="0" algn="l" defTabSz="609585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4pPr>
      <a:lvl5pPr marL="0" marR="0" indent="0" algn="l" defTabSz="609585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5pPr>
      <a:lvl6pPr marL="0" marR="0" indent="0" algn="l" defTabSz="609585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6pPr>
      <a:lvl7pPr marL="0" marR="0" indent="0" algn="l" defTabSz="609585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7pPr>
      <a:lvl8pPr marL="0" marR="0" indent="0" algn="l" defTabSz="609585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8pPr>
      <a:lvl9pPr marL="0" marR="0" indent="0" algn="l" defTabSz="609585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0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9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37.xml"/><Relationship Id="rId6" Type="http://schemas.openxmlformats.org/officeDocument/2006/relationships/image" Target="../media/image15.png"/><Relationship Id="rId5" Type="http://schemas.openxmlformats.org/officeDocument/2006/relationships/hyperlink" Target="http://www.ethicsboard.org/" TargetMode="Externa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Title 1"/>
          <p:cNvSpPr txBox="1">
            <a:spLocks noGrp="1"/>
          </p:cNvSpPr>
          <p:nvPr>
            <p:ph type="ctrTitle"/>
          </p:nvPr>
        </p:nvSpPr>
        <p:spPr>
          <a:xfrm>
            <a:off x="5181600" y="1930898"/>
            <a:ext cx="6197600" cy="990604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smtClean="0"/>
              <a:t>N</a:t>
            </a:r>
            <a:r>
              <a:rPr lang="en-US" smtClean="0"/>
              <a:t>on-Assurance </a:t>
            </a:r>
            <a:r>
              <a:rPr lang="en-US" dirty="0" smtClean="0"/>
              <a:t>Services</a:t>
            </a:r>
            <a:endParaRPr dirty="0"/>
          </a:p>
        </p:txBody>
      </p:sp>
      <p:sp>
        <p:nvSpPr>
          <p:cNvPr id="127" name="Subtitle 3"/>
          <p:cNvSpPr txBox="1"/>
          <p:nvPr/>
        </p:nvSpPr>
        <p:spPr>
          <a:xfrm>
            <a:off x="5311302" y="4038600"/>
            <a:ext cx="5486404" cy="3693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marL="393700" indent="-393700">
              <a:spcBef>
                <a:spcPts val="400"/>
              </a:spcBef>
              <a:defRPr sz="18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hangingPunct="0"/>
            <a:r>
              <a:rPr lang="en-US" sz="2400" kern="0" dirty="0"/>
              <a:t>Richard Fleck, Task Force Chair</a:t>
            </a:r>
            <a:endParaRPr sz="2400" kern="0" dirty="0"/>
          </a:p>
        </p:txBody>
      </p:sp>
      <p:sp>
        <p:nvSpPr>
          <p:cNvPr id="128" name="Subtitle 3"/>
          <p:cNvSpPr txBox="1">
            <a:spLocks noGrp="1"/>
          </p:cNvSpPr>
          <p:nvPr>
            <p:ph type="subTitle" sz="quarter" idx="1"/>
          </p:nvPr>
        </p:nvSpPr>
        <p:spPr>
          <a:xfrm>
            <a:off x="5379200" y="4947972"/>
            <a:ext cx="6502400" cy="1154117"/>
          </a:xfrm>
          <a:prstGeom prst="rect">
            <a:avLst/>
          </a:prstGeom>
        </p:spPr>
        <p:txBody>
          <a:bodyPr/>
          <a:lstStyle/>
          <a:p>
            <a:pPr marL="315376" indent="-315376"/>
            <a:r>
              <a:rPr lang="en-US" dirty="0" smtClean="0"/>
              <a:t>IESBA Meeting </a:t>
            </a:r>
          </a:p>
          <a:p>
            <a:pPr marL="315376" indent="-315376"/>
            <a:r>
              <a:rPr lang="en-US" dirty="0" smtClean="0"/>
              <a:t>New York </a:t>
            </a:r>
            <a:endParaRPr lang="en-US" dirty="0"/>
          </a:p>
          <a:p>
            <a:pPr marL="315376" indent="-315376"/>
            <a:r>
              <a:rPr lang="en-US" dirty="0" smtClean="0"/>
              <a:t>March 11-13,</a:t>
            </a:r>
            <a:r>
              <a:rPr dirty="0" smtClean="0"/>
              <a:t> 201</a:t>
            </a:r>
            <a:r>
              <a:rPr lang="en-US" dirty="0" smtClean="0"/>
              <a:t>9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32533753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508000" y="1794501"/>
            <a:ext cx="10464800" cy="4084320"/>
          </a:xfrm>
        </p:spPr>
        <p:txBody>
          <a:bodyPr/>
          <a:lstStyle/>
          <a:p>
            <a:r>
              <a:rPr lang="en-US" dirty="0" smtClean="0"/>
              <a:t>New </a:t>
            </a:r>
            <a:r>
              <a:rPr lang="en-US" dirty="0" err="1" smtClean="0"/>
              <a:t>req’t</a:t>
            </a:r>
            <a:r>
              <a:rPr lang="en-US" dirty="0" smtClean="0"/>
              <a:t> to establish a threshold for fee disclosure 	</a:t>
            </a:r>
          </a:p>
          <a:p>
            <a:pPr lvl="1"/>
            <a:r>
              <a:rPr lang="en-US" dirty="0" smtClean="0"/>
              <a:t>Ratio of audit fees to services other than audit </a:t>
            </a:r>
          </a:p>
          <a:p>
            <a:pPr lvl="1"/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r>
              <a:rPr lang="en-US" dirty="0" smtClean="0"/>
              <a:t>Task Force Proposals 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Coordination with Fees Task Force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9094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ubtitle 10"/>
          <p:cNvSpPr>
            <a:spLocks noGrp="1"/>
          </p:cNvSpPr>
          <p:nvPr>
            <p:ph type="subTitle" idx="10"/>
          </p:nvPr>
        </p:nvSpPr>
        <p:spPr>
          <a:xfrm>
            <a:off x="508000" y="169328"/>
            <a:ext cx="3556000" cy="228600"/>
          </a:xfrm>
        </p:spPr>
        <p:txBody>
          <a:bodyPr/>
          <a:lstStyle/>
          <a:p>
            <a:r>
              <a:rPr lang="en-US" dirty="0" smtClean="0"/>
              <a:t>Task Force Proposals 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667" dirty="0" smtClean="0"/>
              <a:t>Clarifications and Structural Matters </a:t>
            </a:r>
            <a:endParaRPr lang="en-US" sz="2667" dirty="0"/>
          </a:p>
        </p:txBody>
      </p:sp>
      <p:sp>
        <p:nvSpPr>
          <p:cNvPr id="2" name="TextBox 1"/>
          <p:cNvSpPr txBox="1"/>
          <p:nvPr/>
        </p:nvSpPr>
        <p:spPr>
          <a:xfrm>
            <a:off x="118796" y="1952367"/>
            <a:ext cx="284858" cy="3954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7" name="Content Placeholder 7"/>
          <p:cNvSpPr txBox="1">
            <a:spLocks/>
          </p:cNvSpPr>
          <p:nvPr/>
        </p:nvSpPr>
        <p:spPr bwMode="auto">
          <a:xfrm>
            <a:off x="403654" y="2159725"/>
            <a:ext cx="7407935" cy="37708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457189" indent="-457189" algn="l" rtl="0" eaLnBrk="1" fontAlgn="base" hangingPunct="1">
              <a:spcBef>
                <a:spcPts val="800"/>
              </a:spcBef>
              <a:spcAft>
                <a:spcPct val="0"/>
              </a:spcAft>
              <a:buChar char="•"/>
              <a:defRPr sz="32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926569" indent="-463284" algn="l" rtl="0" eaLnBrk="1" fontAlgn="base" hangingPunct="1">
              <a:spcBef>
                <a:spcPts val="1035"/>
              </a:spcBef>
              <a:spcAft>
                <a:spcPct val="0"/>
              </a:spcAft>
              <a:buChar char="–"/>
              <a:defRPr sz="2667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2pPr>
            <a:lvl3pPr marL="1389853" indent="-463284" algn="l" rtl="0" eaLnBrk="1" fontAlgn="base" hangingPunct="1">
              <a:spcBef>
                <a:spcPts val="1035"/>
              </a:spcBef>
              <a:spcAft>
                <a:spcPct val="0"/>
              </a:spcAft>
              <a:buChar char="•"/>
              <a:defRPr sz="24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3pPr>
            <a:lvl4pPr marL="1853138" indent="-463284" algn="l" rtl="0" eaLnBrk="1" fontAlgn="base" hangingPunct="1">
              <a:spcBef>
                <a:spcPts val="1035"/>
              </a:spcBef>
              <a:spcAft>
                <a:spcPct val="0"/>
              </a:spcAft>
              <a:buChar char="–"/>
              <a:defRPr sz="2133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4pPr>
            <a:lvl5pPr marL="2316422" indent="-463284" algn="l" rtl="0" eaLnBrk="1" fontAlgn="base" hangingPunct="1">
              <a:spcBef>
                <a:spcPts val="1035"/>
              </a:spcBef>
              <a:spcAft>
                <a:spcPct val="0"/>
              </a:spcAft>
              <a:buChar char="»"/>
              <a:defRPr sz="1867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5pPr>
            <a:lvl6pPr marL="3352716" indent="-304792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667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667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886" indent="-304792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667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667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buNone/>
            </a:pPr>
            <a:endParaRPr lang="en-US" sz="2600" kern="0" dirty="0" smtClean="0">
              <a:solidFill>
                <a:srgbClr val="000000">
                  <a:lumMod val="65000"/>
                  <a:lumOff val="35000"/>
                </a:srgbClr>
              </a:solidFill>
            </a:endParaRPr>
          </a:p>
          <a:p>
            <a:pPr marL="0" indent="0" algn="just">
              <a:lnSpc>
                <a:spcPts val="1400"/>
              </a:lnSpc>
              <a:spcBef>
                <a:spcPts val="0"/>
              </a:spcBef>
              <a:spcAft>
                <a:spcPts val="600"/>
              </a:spcAft>
              <a:buClr>
                <a:srgbClr val="000000"/>
              </a:buClr>
              <a:buNone/>
            </a:pPr>
            <a:endParaRPr lang="en-US" sz="2667" dirty="0" smtClean="0">
              <a:cs typeface="+mn-cs"/>
            </a:endParaRPr>
          </a:p>
          <a:p>
            <a:pPr marL="0" indent="0" algn="just">
              <a:lnSpc>
                <a:spcPts val="1400"/>
              </a:lnSpc>
              <a:spcBef>
                <a:spcPts val="0"/>
              </a:spcBef>
              <a:spcAft>
                <a:spcPts val="600"/>
              </a:spcAft>
              <a:buClr>
                <a:srgbClr val="000000"/>
              </a:buClr>
              <a:buNone/>
            </a:pPr>
            <a:r>
              <a:rPr lang="en-US" sz="2667" dirty="0" smtClean="0">
                <a:cs typeface="+mn-cs"/>
              </a:rPr>
              <a:t> </a:t>
            </a:r>
            <a:endParaRPr lang="en-US" sz="2667" dirty="0">
              <a:cs typeface="+mn-cs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507999" y="1846216"/>
            <a:ext cx="11292573" cy="4084320"/>
          </a:xfrm>
        </p:spPr>
        <p:txBody>
          <a:bodyPr/>
          <a:lstStyle/>
          <a:p>
            <a:pPr marL="514350" indent="-514350">
              <a:spcBef>
                <a:spcPts val="1200"/>
              </a:spcBef>
              <a:buFont typeface="+mj-lt"/>
              <a:buAutoNum type="arabicPeriod"/>
            </a:pPr>
            <a:r>
              <a:rPr lang="en-US" sz="2600" dirty="0"/>
              <a:t>Expanded explanation of how firms are to apply CF to deal with threats to independence that are created </a:t>
            </a:r>
            <a:r>
              <a:rPr lang="en-US" sz="2600" dirty="0" smtClean="0"/>
              <a:t>when providing NAS to audit clients </a:t>
            </a:r>
          </a:p>
          <a:p>
            <a:pPr marL="983730" lvl="1" indent="-514350"/>
            <a:r>
              <a:rPr lang="en-US" sz="2200" dirty="0" smtClean="0"/>
              <a:t>Intended for emphasis and to help drive consistent application of Code</a:t>
            </a:r>
          </a:p>
          <a:p>
            <a:pPr marL="514350" indent="-514350">
              <a:spcBef>
                <a:spcPts val="1800"/>
              </a:spcBef>
              <a:buFont typeface="+mj-lt"/>
              <a:buAutoNum type="arabicPeriod"/>
            </a:pPr>
            <a:r>
              <a:rPr lang="en-US" sz="2600" dirty="0" smtClean="0"/>
              <a:t>Inclusion of summary list of NAS prohibited due to </a:t>
            </a:r>
            <a:r>
              <a:rPr lang="en-US" sz="2600" smtClean="0"/>
              <a:t>self-review threat</a:t>
            </a:r>
            <a:endParaRPr lang="en-US" sz="2600" dirty="0" smtClean="0"/>
          </a:p>
          <a:p>
            <a:pPr marL="983730" lvl="1" indent="-514350">
              <a:buFont typeface="+mj-lt"/>
              <a:buChar char="–"/>
            </a:pPr>
            <a:r>
              <a:rPr lang="en-US" sz="2200" dirty="0" smtClean="0"/>
              <a:t>Existing NAS prohibitions in subsections of S600</a:t>
            </a:r>
          </a:p>
          <a:p>
            <a:pPr marL="514350" indent="-514350">
              <a:spcBef>
                <a:spcPts val="1200"/>
              </a:spcBef>
              <a:buFont typeface="+mj-lt"/>
              <a:buAutoNum type="arabicPeriod"/>
            </a:pPr>
            <a:r>
              <a:rPr lang="en-US" sz="2600" dirty="0" smtClean="0"/>
              <a:t>Inclusion of general examples of actions that might be NAS safeguards </a:t>
            </a:r>
          </a:p>
          <a:p>
            <a:pPr marL="514350" indent="-514350">
              <a:spcBef>
                <a:spcPts val="1200"/>
              </a:spcBef>
              <a:buFont typeface="+mj-lt"/>
              <a:buAutoNum type="arabicPeriod"/>
            </a:pPr>
            <a:r>
              <a:rPr lang="en-US" sz="2600" dirty="0" smtClean="0"/>
              <a:t>Repositioning of provisions re management responsibilities</a:t>
            </a:r>
            <a:endParaRPr lang="en-US" dirty="0"/>
          </a:p>
          <a:p>
            <a:pPr marL="983730" lvl="1" indent="-514350">
              <a:buFont typeface="+mj-lt"/>
              <a:buChar char="–"/>
            </a:pPr>
            <a:r>
              <a:rPr lang="en-US" sz="2200" dirty="0" smtClean="0"/>
              <a:t>More clarity </a:t>
            </a:r>
            <a:r>
              <a:rPr lang="en-US" sz="2200" dirty="0"/>
              <a:t>about exemption for certain related entities </a:t>
            </a:r>
          </a:p>
          <a:p>
            <a:pPr marL="514350" indent="-514350">
              <a:buFont typeface="+mj-lt"/>
              <a:buAutoNum type="arabicPeriod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9316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507999" y="1730332"/>
            <a:ext cx="11443369" cy="4084320"/>
          </a:xfrm>
        </p:spPr>
        <p:txBody>
          <a:bodyPr/>
          <a:lstStyle/>
          <a:p>
            <a:r>
              <a:rPr lang="en-US" sz="2800" dirty="0" smtClean="0"/>
              <a:t>Strong support for prohibiting NAS that create SR threats</a:t>
            </a:r>
          </a:p>
          <a:p>
            <a:pPr lvl="1">
              <a:spcBef>
                <a:spcPts val="600"/>
              </a:spcBef>
            </a:pPr>
            <a:r>
              <a:rPr lang="en-US" sz="1800" dirty="0" smtClean="0"/>
              <a:t>Varied views about whether prohibitions should apply only to PIEs</a:t>
            </a:r>
          </a:p>
          <a:p>
            <a:pPr lvl="1">
              <a:spcBef>
                <a:spcPts val="600"/>
              </a:spcBef>
            </a:pPr>
            <a:r>
              <a:rPr lang="en-US" sz="1800" dirty="0" smtClean="0"/>
              <a:t>Don’t risk signaling gradations of independence for PIEs &amp; non-PIEs </a:t>
            </a:r>
          </a:p>
          <a:p>
            <a:pPr lvl="1">
              <a:spcBef>
                <a:spcPts val="600"/>
              </a:spcBef>
            </a:pPr>
            <a:r>
              <a:rPr lang="en-US" sz="1800" dirty="0" smtClean="0"/>
              <a:t>Consider applicability to public sector entities </a:t>
            </a:r>
          </a:p>
          <a:p>
            <a:pPr lvl="1">
              <a:spcBef>
                <a:spcPts val="600"/>
              </a:spcBef>
            </a:pPr>
            <a:r>
              <a:rPr lang="en-US" sz="1800" dirty="0"/>
              <a:t>Explain what is meant by directly and indirectly included in f/s</a:t>
            </a:r>
            <a:endParaRPr lang="en-US" sz="1800" dirty="0" smtClean="0"/>
          </a:p>
          <a:p>
            <a:r>
              <a:rPr lang="en-US" sz="2800" dirty="0" smtClean="0"/>
              <a:t>Accelerate IESBA future initiative to revise description of PIEs</a:t>
            </a:r>
          </a:p>
          <a:p>
            <a:pPr lvl="1">
              <a:spcBef>
                <a:spcPts val="600"/>
              </a:spcBef>
            </a:pPr>
            <a:r>
              <a:rPr lang="en-US" sz="1800" dirty="0" smtClean="0"/>
              <a:t>Effective date for new description of PIEs should align to revised NAS provisions </a:t>
            </a:r>
          </a:p>
          <a:p>
            <a:pPr marL="457189" lvl="1" indent="-457189">
              <a:spcBef>
                <a:spcPts val="800"/>
              </a:spcBef>
              <a:buChar char="•"/>
            </a:pPr>
            <a:r>
              <a:rPr lang="en-US" sz="2800" dirty="0">
                <a:cs typeface="ＭＳ Ｐゴシック" charset="0"/>
              </a:rPr>
              <a:t>Strong support for enhanced auditor communication</a:t>
            </a:r>
          </a:p>
          <a:p>
            <a:pPr lvl="1">
              <a:spcBef>
                <a:spcPts val="600"/>
              </a:spcBef>
            </a:pPr>
            <a:r>
              <a:rPr lang="en-US" sz="1800" dirty="0"/>
              <a:t>Pre-approval should be documented </a:t>
            </a:r>
          </a:p>
          <a:p>
            <a:r>
              <a:rPr lang="en-US" sz="2800" dirty="0" smtClean="0"/>
              <a:t>Support for having summary list of NAS prohibitions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Feedback from CAG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90036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6000"/>
              </a:spcBef>
            </a:pPr>
            <a:endParaRPr lang="en-US" dirty="0" smtClean="0"/>
          </a:p>
          <a:p>
            <a:pPr marL="0" indent="0" algn="ctr">
              <a:spcBef>
                <a:spcPts val="6000"/>
              </a:spcBef>
              <a:buNone/>
            </a:pPr>
            <a:r>
              <a:rPr lang="en-US" sz="3600" dirty="0" smtClean="0"/>
              <a:t>NAS Revisions Being Proposed  </a:t>
            </a:r>
            <a:endParaRPr lang="en-US" sz="3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7726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Slide Number Placeholder 3"/>
          <p:cNvSpPr txBox="1">
            <a:spLocks noGrp="1"/>
          </p:cNvSpPr>
          <p:nvPr>
            <p:ph type="sldNum" sz="quarter" idx="4294967295"/>
          </p:nvPr>
        </p:nvSpPr>
        <p:spPr>
          <a:xfrm>
            <a:off x="11616271" y="6432551"/>
            <a:ext cx="169335" cy="169335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>
            <a:lvl1pPr algn="r">
              <a:defRPr sz="1067">
                <a:solidFill>
                  <a:srgbClr val="808080"/>
                </a:solidFill>
              </a:defRPr>
            </a:lvl1pPr>
          </a:lstStyle>
          <a:p>
            <a:fld id="{86CB4B4D-7CA3-9044-876B-883B54F8677D}" type="slidenum">
              <a:rPr/>
              <a:pPr/>
              <a:t>14</a:t>
            </a:fld>
            <a:endParaRPr/>
          </a:p>
        </p:txBody>
      </p:sp>
      <p:sp>
        <p:nvSpPr>
          <p:cNvPr id="236" name="Title 3"/>
          <p:cNvSpPr txBox="1">
            <a:spLocks noGrp="1"/>
          </p:cNvSpPr>
          <p:nvPr>
            <p:ph type="title"/>
          </p:nvPr>
        </p:nvSpPr>
        <p:spPr>
          <a:xfrm>
            <a:off x="406400" y="615905"/>
            <a:ext cx="10668000" cy="533403"/>
          </a:xfrm>
          <a:prstGeom prst="rect">
            <a:avLst/>
          </a:prstGeom>
        </p:spPr>
        <p:txBody>
          <a:bodyPr/>
          <a:lstStyle/>
          <a:p>
            <a:r>
              <a:rPr dirty="0"/>
              <a:t>Proposed </a:t>
            </a:r>
            <a:r>
              <a:rPr lang="en-US" dirty="0" smtClean="0"/>
              <a:t>NAS Model – Audit Clients that are </a:t>
            </a:r>
            <a:r>
              <a:rPr dirty="0" smtClean="0"/>
              <a:t>PIEs </a:t>
            </a:r>
            <a:endParaRPr dirty="0"/>
          </a:p>
        </p:txBody>
      </p:sp>
      <p:grpSp>
        <p:nvGrpSpPr>
          <p:cNvPr id="250" name="Group"/>
          <p:cNvGrpSpPr/>
          <p:nvPr/>
        </p:nvGrpSpPr>
        <p:grpSpPr>
          <a:xfrm>
            <a:off x="606723" y="1770608"/>
            <a:ext cx="1799470" cy="1659413"/>
            <a:chOff x="-43088" y="-30686"/>
            <a:chExt cx="1180261" cy="1348979"/>
          </a:xfrm>
        </p:grpSpPr>
        <p:sp>
          <p:nvSpPr>
            <p:cNvPr id="248" name="Rounded Rectangle"/>
            <p:cNvSpPr/>
            <p:nvPr/>
          </p:nvSpPr>
          <p:spPr>
            <a:xfrm>
              <a:off x="-43088" y="-30686"/>
              <a:ext cx="1180261" cy="1348979"/>
            </a:xfrm>
            <a:prstGeom prst="roundRect">
              <a:avLst>
                <a:gd name="adj" fmla="val 10000"/>
              </a:avLst>
            </a:prstGeom>
            <a:solidFill>
              <a:schemeClr val="accent1"/>
            </a:solidFill>
            <a:ln w="38100" cap="flat">
              <a:solidFill>
                <a:srgbClr val="FFFFFF"/>
              </a:solidFill>
              <a:prstDash val="solid"/>
              <a:round/>
            </a:ln>
            <a:effectLst>
              <a:outerShdw blurRad="38100" dist="20000" dir="5400000" rotWithShape="0">
                <a:srgbClr val="000000">
                  <a:alpha val="38000"/>
                </a:srgbClr>
              </a:outerShdw>
            </a:effectLst>
          </p:spPr>
          <p:txBody>
            <a:bodyPr wrap="square" lIns="60957" tIns="60957" rIns="60957" bIns="60957" numCol="1" anchor="ctr">
              <a:noAutofit/>
            </a:bodyPr>
            <a:lstStyle/>
            <a:p>
              <a:pPr algn="ctr" defTabSz="829693" hangingPunct="0">
                <a:lnSpc>
                  <a:spcPct val="90000"/>
                </a:lnSpc>
                <a:spcBef>
                  <a:spcPts val="1333"/>
                </a:spcBef>
                <a:defRPr sz="1200" b="1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defRPr>
              </a:pPr>
              <a:endParaRPr sz="1600" b="1" kern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9" name="2. Step…"/>
            <p:cNvSpPr txBox="1"/>
            <p:nvPr/>
          </p:nvSpPr>
          <p:spPr>
            <a:xfrm>
              <a:off x="17957" y="145692"/>
              <a:ext cx="1104005" cy="83246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23705" tIns="23705" rIns="23705" bIns="23705" numCol="1" anchor="ctr">
              <a:spAutoFit/>
            </a:bodyPr>
            <a:lstStyle/>
            <a:p>
              <a:pPr algn="ctr" defTabSz="829693" hangingPunct="0">
                <a:lnSpc>
                  <a:spcPct val="90000"/>
                </a:lnSpc>
                <a:spcBef>
                  <a:spcPts val="667"/>
                </a:spcBef>
                <a:defRPr sz="1400" b="1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defRPr>
              </a:pPr>
              <a:r>
                <a:rPr lang="en-US" sz="1600" b="1" kern="0" dirty="0">
                  <a:solidFill>
                    <a:srgbClr val="FFFF00"/>
                  </a:solidFill>
                  <a:latin typeface="Arial"/>
                  <a:ea typeface="Arial"/>
                  <a:cs typeface="Arial"/>
                  <a:sym typeface="Arial"/>
                </a:rPr>
                <a:t>Step 1</a:t>
              </a:r>
            </a:p>
            <a:p>
              <a:pPr algn="ctr" defTabSz="829693" hangingPunct="0">
                <a:lnSpc>
                  <a:spcPct val="90000"/>
                </a:lnSpc>
                <a:spcBef>
                  <a:spcPts val="667"/>
                </a:spcBef>
                <a:defRPr sz="1200" b="1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defRPr>
              </a:pPr>
              <a:r>
                <a:rPr lang="en-US" sz="1600" b="1" kern="0" dirty="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Is </a:t>
              </a:r>
              <a:r>
                <a:rPr lang="en-US" sz="1600" b="1" kern="0" dirty="0" smtClean="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the type of NAS explicitly prohibited?</a:t>
              </a:r>
              <a:endParaRPr sz="1600" b="1" kern="0" dirty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254" name="Group"/>
          <p:cNvGrpSpPr/>
          <p:nvPr/>
        </p:nvGrpSpPr>
        <p:grpSpPr>
          <a:xfrm>
            <a:off x="914382" y="3726357"/>
            <a:ext cx="1371600" cy="714729"/>
            <a:chOff x="-757" y="0"/>
            <a:chExt cx="924712" cy="550039"/>
          </a:xfrm>
        </p:grpSpPr>
        <p:sp>
          <p:nvSpPr>
            <p:cNvPr id="252" name="Rounded Rectangle"/>
            <p:cNvSpPr/>
            <p:nvPr/>
          </p:nvSpPr>
          <p:spPr>
            <a:xfrm>
              <a:off x="-1" y="0"/>
              <a:ext cx="923956" cy="550039"/>
            </a:xfrm>
            <a:prstGeom prst="roundRect">
              <a:avLst>
                <a:gd name="adj" fmla="val 10000"/>
              </a:avLst>
            </a:prstGeom>
            <a:solidFill>
              <a:srgbClr val="FF0000">
                <a:alpha val="90000"/>
              </a:srgbClr>
            </a:solidFill>
            <a:ln w="2540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60957" tIns="60957" rIns="60957" bIns="60957" numCol="1" anchor="ctr">
              <a:noAutofit/>
            </a:bodyPr>
            <a:lstStyle/>
            <a:p>
              <a:pPr algn="ctr" defTabSz="533373" hangingPunct="0">
                <a:lnSpc>
                  <a:spcPct val="90000"/>
                </a:lnSpc>
                <a:spcBef>
                  <a:spcPts val="1333"/>
                </a:spcBef>
                <a:defRPr sz="90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defRPr>
              </a:pPr>
              <a:endParaRPr sz="1200" kern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3" name="Service Prohibited in the Code"/>
            <p:cNvSpPr txBox="1"/>
            <p:nvPr/>
          </p:nvSpPr>
          <p:spPr>
            <a:xfrm>
              <a:off x="-757" y="190617"/>
              <a:ext cx="897615" cy="15158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15237" tIns="15237" rIns="15237" bIns="15237" numCol="1" anchor="ctr">
              <a:spAutoFit/>
            </a:bodyPr>
            <a:lstStyle>
              <a:lvl1pPr algn="ctr" defTabSz="400050">
                <a:lnSpc>
                  <a:spcPct val="90000"/>
                </a:lnSpc>
                <a:spcBef>
                  <a:spcPts val="300"/>
                </a:spcBef>
                <a:defRPr sz="90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hangingPunct="0"/>
              <a:r>
                <a:rPr lang="en-US" sz="1200" kern="0" dirty="0"/>
                <a:t>Yes = </a:t>
              </a:r>
              <a:r>
                <a:rPr sz="1200" kern="0" dirty="0"/>
                <a:t>Prohibited </a:t>
              </a:r>
            </a:p>
          </p:txBody>
        </p:sp>
      </p:grpSp>
      <p:sp>
        <p:nvSpPr>
          <p:cNvPr id="256" name="Rounded Rectangle"/>
          <p:cNvSpPr/>
          <p:nvPr/>
        </p:nvSpPr>
        <p:spPr>
          <a:xfrm>
            <a:off x="920309" y="4700252"/>
            <a:ext cx="1397363" cy="674929"/>
          </a:xfrm>
          <a:prstGeom prst="roundRect">
            <a:avLst>
              <a:gd name="adj" fmla="val 10000"/>
            </a:avLst>
          </a:prstGeom>
          <a:solidFill>
            <a:srgbClr val="FFFFFF">
              <a:alpha val="90000"/>
            </a:srgbClr>
          </a:solidFill>
          <a:ln w="25400" cap="flat">
            <a:solidFill>
              <a:schemeClr val="accent1"/>
            </a:solidFill>
            <a:prstDash val="solid"/>
            <a:round/>
          </a:ln>
          <a:effectLst/>
        </p:spPr>
        <p:txBody>
          <a:bodyPr wrap="square" lIns="60957" tIns="60957" rIns="60957" bIns="60957" numCol="1" anchor="ctr">
            <a:noAutofit/>
          </a:bodyPr>
          <a:lstStyle/>
          <a:p>
            <a:pPr algn="ctr" defTabSz="533373" hangingPunct="0">
              <a:lnSpc>
                <a:spcPct val="90000"/>
              </a:lnSpc>
              <a:spcBef>
                <a:spcPts val="1333"/>
              </a:spcBef>
              <a:defRPr sz="900">
                <a:latin typeface="Arial"/>
                <a:ea typeface="Arial"/>
                <a:cs typeface="Arial"/>
                <a:sym typeface="Arial"/>
              </a:defRPr>
            </a:pPr>
            <a:r>
              <a:rPr lang="en-US" sz="1200" kern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No = Proceed to 2</a:t>
            </a:r>
            <a:endParaRPr sz="1200" kern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61" name="Group"/>
          <p:cNvGrpSpPr/>
          <p:nvPr/>
        </p:nvGrpSpPr>
        <p:grpSpPr>
          <a:xfrm>
            <a:off x="2771865" y="1784531"/>
            <a:ext cx="1737360" cy="1889320"/>
            <a:chOff x="-1" y="0"/>
            <a:chExt cx="1164658" cy="1574438"/>
          </a:xfrm>
        </p:grpSpPr>
        <p:sp>
          <p:nvSpPr>
            <p:cNvPr id="259" name="Rounded Rectangle"/>
            <p:cNvSpPr/>
            <p:nvPr/>
          </p:nvSpPr>
          <p:spPr>
            <a:xfrm>
              <a:off x="-1" y="0"/>
              <a:ext cx="1164658" cy="1371603"/>
            </a:xfrm>
            <a:prstGeom prst="roundRect">
              <a:avLst>
                <a:gd name="adj" fmla="val 10000"/>
              </a:avLst>
            </a:prstGeom>
            <a:solidFill>
              <a:schemeClr val="accent1"/>
            </a:solidFill>
            <a:ln w="38100" cap="flat">
              <a:solidFill>
                <a:srgbClr val="FFFFFF"/>
              </a:solidFill>
              <a:prstDash val="solid"/>
              <a:round/>
            </a:ln>
            <a:effectLst>
              <a:outerShdw blurRad="38100" dist="20000" dir="5400000" rotWithShape="0">
                <a:srgbClr val="000000">
                  <a:alpha val="38000"/>
                </a:srgbClr>
              </a:outerShdw>
            </a:effectLst>
          </p:spPr>
          <p:txBody>
            <a:bodyPr wrap="square" lIns="60957" tIns="60957" rIns="60957" bIns="60957" numCol="1" anchor="ctr">
              <a:noAutofit/>
            </a:bodyPr>
            <a:lstStyle/>
            <a:p>
              <a:pPr algn="ctr" defTabSz="829693" hangingPunct="0">
                <a:lnSpc>
                  <a:spcPct val="90000"/>
                </a:lnSpc>
                <a:spcBef>
                  <a:spcPts val="1333"/>
                </a:spcBef>
                <a:defRPr sz="1200" b="1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defRPr>
              </a:pPr>
              <a:endParaRPr sz="1600" b="1" kern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0" name="3. Step…"/>
            <p:cNvSpPr txBox="1"/>
            <p:nvPr/>
          </p:nvSpPr>
          <p:spPr>
            <a:xfrm>
              <a:off x="88726" y="92265"/>
              <a:ext cx="1015366" cy="148217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23705" tIns="23705" rIns="23705" bIns="23705" numCol="1" anchor="ctr">
              <a:spAutoFit/>
            </a:bodyPr>
            <a:lstStyle/>
            <a:p>
              <a:pPr algn="ctr" defTabSz="829693" hangingPunct="0">
                <a:lnSpc>
                  <a:spcPct val="90000"/>
                </a:lnSpc>
                <a:spcBef>
                  <a:spcPts val="667"/>
                </a:spcBef>
                <a:defRPr sz="1400" b="1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defRPr>
              </a:pPr>
              <a:r>
                <a:rPr lang="en-US" sz="1600" b="1" kern="0" dirty="0">
                  <a:solidFill>
                    <a:srgbClr val="FFFF00"/>
                  </a:solidFill>
                  <a:latin typeface="Arial"/>
                  <a:ea typeface="Arial"/>
                  <a:cs typeface="Arial"/>
                  <a:sym typeface="Arial"/>
                </a:rPr>
                <a:t>Step 2</a:t>
              </a:r>
            </a:p>
            <a:p>
              <a:pPr algn="ctr" defTabSz="829693" hangingPunct="0">
                <a:lnSpc>
                  <a:spcPct val="90000"/>
                </a:lnSpc>
                <a:spcBef>
                  <a:spcPts val="667"/>
                </a:spcBef>
                <a:defRPr sz="1200" b="1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defRPr>
              </a:pPr>
              <a:r>
                <a:rPr lang="en-US" sz="1600" b="1" kern="0" dirty="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Does NAS involve assuming a management responsibility?</a:t>
              </a:r>
            </a:p>
            <a:p>
              <a:pPr algn="ctr" defTabSz="829693" hangingPunct="0">
                <a:lnSpc>
                  <a:spcPct val="90000"/>
                </a:lnSpc>
                <a:spcBef>
                  <a:spcPts val="667"/>
                </a:spcBef>
                <a:defRPr sz="1200" b="1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defRPr>
              </a:pPr>
              <a:endParaRPr sz="1600" b="1" kern="0" dirty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265" name="Group"/>
          <p:cNvGrpSpPr/>
          <p:nvPr/>
        </p:nvGrpSpPr>
        <p:grpSpPr>
          <a:xfrm>
            <a:off x="3136441" y="3699270"/>
            <a:ext cx="4031911" cy="756689"/>
            <a:chOff x="-1" y="0"/>
            <a:chExt cx="2443234" cy="582330"/>
          </a:xfrm>
        </p:grpSpPr>
        <p:sp>
          <p:nvSpPr>
            <p:cNvPr id="263" name="Rounded Rectangle"/>
            <p:cNvSpPr/>
            <p:nvPr/>
          </p:nvSpPr>
          <p:spPr>
            <a:xfrm>
              <a:off x="-1" y="0"/>
              <a:ext cx="902746" cy="582330"/>
            </a:xfrm>
            <a:prstGeom prst="roundRect">
              <a:avLst>
                <a:gd name="adj" fmla="val 10000"/>
              </a:avLst>
            </a:prstGeom>
            <a:solidFill>
              <a:srgbClr val="FF0000">
                <a:alpha val="90000"/>
              </a:srgbClr>
            </a:solidFill>
            <a:ln w="2540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60957" tIns="60957" rIns="60957" bIns="60957" numCol="1" anchor="ctr">
              <a:noAutofit/>
            </a:bodyPr>
            <a:lstStyle/>
            <a:p>
              <a:pPr algn="ctr" defTabSz="770427" hangingPunct="0">
                <a:lnSpc>
                  <a:spcPct val="90000"/>
                </a:lnSpc>
                <a:spcBef>
                  <a:spcPts val="1333"/>
                </a:spcBef>
                <a:defRPr sz="900">
                  <a:latin typeface="Arial"/>
                  <a:ea typeface="Arial"/>
                  <a:cs typeface="Arial"/>
                  <a:sym typeface="Arial"/>
                </a:defRPr>
              </a:pPr>
              <a:endParaRPr sz="1200" ker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4" name="Self-review threat = Prohibit"/>
            <p:cNvSpPr txBox="1"/>
            <p:nvPr/>
          </p:nvSpPr>
          <p:spPr>
            <a:xfrm rot="21449899">
              <a:off x="1545618" y="74588"/>
              <a:ext cx="897615" cy="30791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15237" tIns="15237" rIns="15237" bIns="15237" numCol="1" anchor="ctr">
              <a:spAutoFit/>
            </a:bodyPr>
            <a:lstStyle>
              <a:lvl1pPr algn="ctr">
                <a:defRPr sz="90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hangingPunct="0"/>
              <a:r>
                <a:rPr sz="1200" kern="0" dirty="0"/>
                <a:t>Self-review threat = Prohibit</a:t>
              </a:r>
            </a:p>
          </p:txBody>
        </p:sp>
      </p:grpSp>
      <p:grpSp>
        <p:nvGrpSpPr>
          <p:cNvPr id="269" name="Group"/>
          <p:cNvGrpSpPr/>
          <p:nvPr/>
        </p:nvGrpSpPr>
        <p:grpSpPr>
          <a:xfrm>
            <a:off x="3136442" y="4712836"/>
            <a:ext cx="1489742" cy="638621"/>
            <a:chOff x="-19438" y="-1"/>
            <a:chExt cx="944150" cy="609727"/>
          </a:xfrm>
        </p:grpSpPr>
        <p:sp>
          <p:nvSpPr>
            <p:cNvPr id="267" name="Rounded Rectangle"/>
            <p:cNvSpPr/>
            <p:nvPr/>
          </p:nvSpPr>
          <p:spPr>
            <a:xfrm>
              <a:off x="-14619" y="-1"/>
              <a:ext cx="939331" cy="609727"/>
            </a:xfrm>
            <a:prstGeom prst="roundRect">
              <a:avLst>
                <a:gd name="adj" fmla="val 10000"/>
              </a:avLst>
            </a:prstGeom>
            <a:solidFill>
              <a:srgbClr val="FFFFFF">
                <a:alpha val="90000"/>
              </a:srgbClr>
            </a:solidFill>
            <a:ln w="2540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60957" tIns="60957" rIns="60957" bIns="60957" numCol="1" anchor="ctr">
              <a:noAutofit/>
            </a:bodyPr>
            <a:lstStyle/>
            <a:p>
              <a:pPr algn="ctr" hangingPunct="0">
                <a:defRPr sz="900">
                  <a:latin typeface="Arial"/>
                  <a:ea typeface="Arial"/>
                  <a:cs typeface="Arial"/>
                  <a:sym typeface="Arial"/>
                </a:defRPr>
              </a:pPr>
              <a:endParaRPr sz="1200" ker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8" name="Other Type of Threat*"/>
            <p:cNvSpPr txBox="1"/>
            <p:nvPr/>
          </p:nvSpPr>
          <p:spPr>
            <a:xfrm>
              <a:off x="-19438" y="156038"/>
              <a:ext cx="924713" cy="20569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15237" tIns="15237" rIns="15237" bIns="15237" numCol="1" anchor="ctr">
              <a:spAutoFit/>
            </a:bodyPr>
            <a:lstStyle>
              <a:lvl1pPr algn="ctr">
                <a:defRPr sz="900"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hangingPunct="0"/>
              <a:r>
                <a:rPr lang="en-US" sz="1200" kern="0" dirty="0">
                  <a:solidFill>
                    <a:srgbClr val="000000"/>
                  </a:solidFill>
                </a:rPr>
                <a:t>No = Proceed to 3 </a:t>
              </a:r>
              <a:endParaRPr sz="1200" kern="0" dirty="0">
                <a:solidFill>
                  <a:srgbClr val="000000"/>
                </a:solidFill>
              </a:endParaRPr>
            </a:p>
          </p:txBody>
        </p:sp>
      </p:grpSp>
      <p:sp>
        <p:nvSpPr>
          <p:cNvPr id="270" name="Rounded Rectangle"/>
          <p:cNvSpPr/>
          <p:nvPr/>
        </p:nvSpPr>
        <p:spPr>
          <a:xfrm>
            <a:off x="5016364" y="1759268"/>
            <a:ext cx="1878892" cy="1694420"/>
          </a:xfrm>
          <a:prstGeom prst="roundRect">
            <a:avLst>
              <a:gd name="adj" fmla="val 10000"/>
            </a:avLst>
          </a:prstGeom>
          <a:solidFill>
            <a:schemeClr val="accent1"/>
          </a:solidFill>
          <a:ln w="38100" cap="flat">
            <a:solidFill>
              <a:srgbClr val="FFFFFF"/>
            </a:solidFill>
            <a:prstDash val="solid"/>
            <a:round/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</p:spPr>
        <p:txBody>
          <a:bodyPr wrap="square" lIns="60957" tIns="60957" rIns="60957" bIns="60957" numCol="1" anchor="ctr">
            <a:noAutofit/>
          </a:bodyPr>
          <a:lstStyle/>
          <a:p>
            <a:pPr algn="ctr" defTabSz="829693" hangingPunct="0">
              <a:lnSpc>
                <a:spcPct val="90000"/>
              </a:lnSpc>
              <a:spcBef>
                <a:spcPts val="667"/>
              </a:spcBef>
              <a:defRPr sz="14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en-US" sz="1600" b="1" kern="0" dirty="0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Step </a:t>
            </a:r>
            <a:r>
              <a:rPr lang="en-US" sz="1600" b="1" kern="0" dirty="0" smtClean="0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3*</a:t>
            </a:r>
            <a:r>
              <a:rPr lang="en-US" sz="1600" b="1" kern="0" dirty="0" smtClean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lang="en-US" sz="1600" b="1" kern="0" dirty="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  <a:p>
            <a:pPr algn="ctr" defTabSz="829693" hangingPunct="0">
              <a:lnSpc>
                <a:spcPct val="90000"/>
              </a:lnSpc>
              <a:spcBef>
                <a:spcPts val="667"/>
              </a:spcBef>
              <a:defRPr sz="14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en-US" sz="1600" b="1" i="1" kern="0" dirty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Does </a:t>
            </a:r>
            <a:r>
              <a:rPr lang="en-US" sz="1600" b="1" i="1" kern="0" dirty="0" smtClean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the outcome of NAS impact f/s and create/ might create SR  </a:t>
            </a:r>
            <a:r>
              <a:rPr lang="en-US" sz="1600" b="1" i="1" kern="0" dirty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threats? </a:t>
            </a:r>
            <a:endParaRPr sz="1600" b="1" i="1" kern="0" dirty="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76" name="Group"/>
          <p:cNvGrpSpPr/>
          <p:nvPr/>
        </p:nvGrpSpPr>
        <p:grpSpPr>
          <a:xfrm>
            <a:off x="3209189" y="3713517"/>
            <a:ext cx="3493648" cy="735784"/>
            <a:chOff x="-1404969" y="1"/>
            <a:chExt cx="2355366" cy="566242"/>
          </a:xfrm>
        </p:grpSpPr>
        <p:sp>
          <p:nvSpPr>
            <p:cNvPr id="274" name="Rounded Rectangle"/>
            <p:cNvSpPr/>
            <p:nvPr/>
          </p:nvSpPr>
          <p:spPr>
            <a:xfrm>
              <a:off x="41432" y="1"/>
              <a:ext cx="908965" cy="566242"/>
            </a:xfrm>
            <a:prstGeom prst="roundRect">
              <a:avLst>
                <a:gd name="adj" fmla="val 10000"/>
              </a:avLst>
            </a:prstGeom>
            <a:solidFill>
              <a:srgbClr val="FF0000">
                <a:alpha val="90000"/>
              </a:srgbClr>
            </a:solidFill>
            <a:ln w="2540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60957" tIns="60957" rIns="60957" bIns="60957" numCol="1" anchor="ctr">
              <a:noAutofit/>
            </a:bodyPr>
            <a:lstStyle/>
            <a:p>
              <a:pPr algn="ctr" defTabSz="533373" hangingPunct="0">
                <a:lnSpc>
                  <a:spcPct val="90000"/>
                </a:lnSpc>
                <a:spcBef>
                  <a:spcPts val="1333"/>
                </a:spcBef>
                <a:defRPr sz="90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defRPr>
              </a:pPr>
              <a:r>
                <a:rPr lang="en-US" sz="1200" kern="0" dirty="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Yes = Prohibited</a:t>
              </a:r>
              <a:endParaRPr sz="1200" kern="0" dirty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5" name="Yes = Prohibit"/>
            <p:cNvSpPr txBox="1"/>
            <p:nvPr/>
          </p:nvSpPr>
          <p:spPr>
            <a:xfrm>
              <a:off x="-1404969" y="186726"/>
              <a:ext cx="897615" cy="15158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15237" tIns="15237" rIns="15237" bIns="15237" numCol="1" anchor="ctr">
              <a:spAutoFit/>
            </a:bodyPr>
            <a:lstStyle>
              <a:lvl1pPr algn="ctr" defTabSz="400050">
                <a:lnSpc>
                  <a:spcPct val="90000"/>
                </a:lnSpc>
                <a:spcBef>
                  <a:spcPts val="300"/>
                </a:spcBef>
                <a:defRPr sz="90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hangingPunct="0"/>
              <a:r>
                <a:rPr sz="1200" kern="0" dirty="0"/>
                <a:t>Yes = Prohibit</a:t>
              </a:r>
              <a:r>
                <a:rPr lang="en-US" sz="1200" kern="0" dirty="0"/>
                <a:t>ed</a:t>
              </a:r>
              <a:endParaRPr sz="1200" kern="0" dirty="0"/>
            </a:p>
          </p:txBody>
        </p:sp>
      </p:grpSp>
      <p:sp>
        <p:nvSpPr>
          <p:cNvPr id="278" name="Rounded Rectangle"/>
          <p:cNvSpPr/>
          <p:nvPr/>
        </p:nvSpPr>
        <p:spPr>
          <a:xfrm>
            <a:off x="5354594" y="4700252"/>
            <a:ext cx="1399129" cy="635877"/>
          </a:xfrm>
          <a:prstGeom prst="roundRect">
            <a:avLst>
              <a:gd name="adj" fmla="val 10000"/>
            </a:avLst>
          </a:prstGeom>
          <a:solidFill>
            <a:srgbClr val="FFFFFF">
              <a:alpha val="90000"/>
            </a:srgbClr>
          </a:solidFill>
          <a:ln w="25400" cap="flat">
            <a:solidFill>
              <a:schemeClr val="accent1"/>
            </a:solidFill>
            <a:prstDash val="solid"/>
            <a:round/>
          </a:ln>
          <a:effectLst/>
        </p:spPr>
        <p:txBody>
          <a:bodyPr wrap="square" lIns="60957" tIns="60957" rIns="60957" bIns="60957" numCol="1" anchor="ctr">
            <a:noAutofit/>
          </a:bodyPr>
          <a:lstStyle/>
          <a:p>
            <a:pPr algn="ctr" defTabSz="533373" hangingPunct="0">
              <a:lnSpc>
                <a:spcPct val="90000"/>
              </a:lnSpc>
              <a:spcBef>
                <a:spcPts val="1333"/>
              </a:spcBef>
              <a:defRPr sz="900">
                <a:latin typeface="Arial"/>
                <a:ea typeface="Arial"/>
                <a:cs typeface="Arial"/>
                <a:sym typeface="Arial"/>
              </a:defRPr>
            </a:pPr>
            <a:r>
              <a:rPr lang="en-US" sz="1200" kern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No = Proceed to 4</a:t>
            </a:r>
            <a:endParaRPr sz="1200" kern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83" name="Group"/>
          <p:cNvGrpSpPr/>
          <p:nvPr/>
        </p:nvGrpSpPr>
        <p:grpSpPr>
          <a:xfrm>
            <a:off x="7168353" y="1759269"/>
            <a:ext cx="1710949" cy="1682089"/>
            <a:chOff x="-1" y="-1"/>
            <a:chExt cx="1146953" cy="1401744"/>
          </a:xfrm>
        </p:grpSpPr>
        <p:sp>
          <p:nvSpPr>
            <p:cNvPr id="281" name="Rounded Rectangle"/>
            <p:cNvSpPr/>
            <p:nvPr/>
          </p:nvSpPr>
          <p:spPr>
            <a:xfrm>
              <a:off x="-1" y="-1"/>
              <a:ext cx="1146953" cy="1401744"/>
            </a:xfrm>
            <a:prstGeom prst="roundRect">
              <a:avLst>
                <a:gd name="adj" fmla="val 10000"/>
              </a:avLst>
            </a:prstGeom>
            <a:solidFill>
              <a:schemeClr val="accent1"/>
            </a:solidFill>
            <a:ln w="38100" cap="flat">
              <a:solidFill>
                <a:srgbClr val="FFFFFF"/>
              </a:solidFill>
              <a:prstDash val="solid"/>
              <a:round/>
            </a:ln>
            <a:effectLst>
              <a:outerShdw blurRad="38100" dist="20000" dir="5400000" rotWithShape="0">
                <a:srgbClr val="000000">
                  <a:alpha val="38000"/>
                </a:srgbClr>
              </a:outerShdw>
            </a:effectLst>
          </p:spPr>
          <p:txBody>
            <a:bodyPr wrap="square" lIns="60957" tIns="60957" rIns="60957" bIns="60957" numCol="1" anchor="ctr">
              <a:noAutofit/>
            </a:bodyPr>
            <a:lstStyle/>
            <a:p>
              <a:pPr algn="ctr" defTabSz="829693" hangingPunct="0">
                <a:lnSpc>
                  <a:spcPct val="90000"/>
                </a:lnSpc>
                <a:spcBef>
                  <a:spcPts val="1333"/>
                </a:spcBef>
                <a:defRPr sz="1200" b="1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defRPr>
              </a:pPr>
              <a:endParaRPr sz="1600" b="1" kern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2" name="5. Step…"/>
            <p:cNvSpPr txBox="1"/>
            <p:nvPr/>
          </p:nvSpPr>
          <p:spPr>
            <a:xfrm>
              <a:off x="34111" y="166785"/>
              <a:ext cx="1096433" cy="10380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23705" tIns="23705" rIns="23705" bIns="23705" numCol="1" anchor="ctr">
              <a:spAutoFit/>
            </a:bodyPr>
            <a:lstStyle/>
            <a:p>
              <a:pPr algn="ctr" defTabSz="829693" hangingPunct="0">
                <a:lnSpc>
                  <a:spcPct val="90000"/>
                </a:lnSpc>
                <a:spcBef>
                  <a:spcPts val="667"/>
                </a:spcBef>
                <a:defRPr sz="1400" b="1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defRPr>
              </a:pPr>
              <a:r>
                <a:rPr lang="en-US" sz="1600" b="1" kern="0" dirty="0">
                  <a:solidFill>
                    <a:srgbClr val="FFFF00"/>
                  </a:solidFill>
                  <a:latin typeface="Arial"/>
                  <a:ea typeface="Arial"/>
                  <a:cs typeface="Arial"/>
                  <a:sym typeface="Arial"/>
                </a:rPr>
                <a:t>Step </a:t>
              </a:r>
              <a:r>
                <a:rPr lang="en-US" sz="1600" b="1" kern="0" dirty="0" smtClean="0">
                  <a:solidFill>
                    <a:srgbClr val="FFFF00"/>
                  </a:solidFill>
                  <a:latin typeface="Arial"/>
                  <a:ea typeface="Arial"/>
                  <a:cs typeface="Arial"/>
                  <a:sym typeface="Arial"/>
                </a:rPr>
                <a:t>4 </a:t>
              </a:r>
              <a:endParaRPr lang="en-US" sz="1600" b="1" kern="0" dirty="0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algn="ctr" defTabSz="829693" hangingPunct="0">
                <a:lnSpc>
                  <a:spcPct val="90000"/>
                </a:lnSpc>
                <a:spcBef>
                  <a:spcPts val="667"/>
                </a:spcBef>
                <a:defRPr sz="1200" b="1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defRPr>
              </a:pPr>
              <a:r>
                <a:rPr lang="en-US" sz="1600" b="1" kern="0" dirty="0" smtClean="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Are other types of threats at an acceptable level?</a:t>
              </a:r>
              <a:endParaRPr lang="en-US" sz="1600" b="1" kern="0" dirty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287" name="Group"/>
          <p:cNvGrpSpPr/>
          <p:nvPr/>
        </p:nvGrpSpPr>
        <p:grpSpPr>
          <a:xfrm>
            <a:off x="7449386" y="3713516"/>
            <a:ext cx="1465721" cy="735783"/>
            <a:chOff x="-1" y="25200"/>
            <a:chExt cx="931727" cy="422006"/>
          </a:xfrm>
        </p:grpSpPr>
        <p:sp>
          <p:nvSpPr>
            <p:cNvPr id="285" name="Rounded Rectangle"/>
            <p:cNvSpPr/>
            <p:nvPr/>
          </p:nvSpPr>
          <p:spPr>
            <a:xfrm>
              <a:off x="-1" y="25200"/>
              <a:ext cx="931727" cy="422006"/>
            </a:xfrm>
            <a:prstGeom prst="roundRect">
              <a:avLst>
                <a:gd name="adj" fmla="val 10000"/>
              </a:avLst>
            </a:prstGeom>
            <a:solidFill>
              <a:srgbClr val="FF0000">
                <a:alpha val="90000"/>
              </a:srgbClr>
            </a:solidFill>
            <a:ln w="2540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60957" tIns="60957" rIns="60957" bIns="60957" numCol="1" anchor="ctr">
              <a:noAutofit/>
            </a:bodyPr>
            <a:lstStyle/>
            <a:p>
              <a:pPr algn="ctr" defTabSz="533373" hangingPunct="0">
                <a:lnSpc>
                  <a:spcPct val="90000"/>
                </a:lnSpc>
                <a:spcBef>
                  <a:spcPts val="1333"/>
                </a:spcBef>
                <a:defRPr sz="90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defRPr>
              </a:pPr>
              <a:endParaRPr sz="1200" kern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6" name="Not Acceptable = Prohibit"/>
            <p:cNvSpPr txBox="1"/>
            <p:nvPr/>
          </p:nvSpPr>
          <p:spPr>
            <a:xfrm>
              <a:off x="7293" y="187357"/>
              <a:ext cx="897615" cy="11297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15237" tIns="15237" rIns="15237" bIns="15237" numCol="1" anchor="ctr">
              <a:spAutoFit/>
            </a:bodyPr>
            <a:lstStyle>
              <a:lvl1pPr algn="ctr" defTabSz="400050">
                <a:lnSpc>
                  <a:spcPct val="90000"/>
                </a:lnSpc>
                <a:spcBef>
                  <a:spcPts val="300"/>
                </a:spcBef>
                <a:defRPr sz="90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hangingPunct="0"/>
              <a:r>
                <a:rPr lang="en-US" sz="1200" kern="0" dirty="0" smtClean="0"/>
                <a:t>No = Prohibited</a:t>
              </a:r>
              <a:endParaRPr sz="1200" kern="0" dirty="0"/>
            </a:p>
          </p:txBody>
        </p:sp>
      </p:grpSp>
      <p:grpSp>
        <p:nvGrpSpPr>
          <p:cNvPr id="291" name="Group"/>
          <p:cNvGrpSpPr/>
          <p:nvPr/>
        </p:nvGrpSpPr>
        <p:grpSpPr>
          <a:xfrm>
            <a:off x="7384386" y="4700252"/>
            <a:ext cx="1565006" cy="651205"/>
            <a:chOff x="-32873" y="-105094"/>
            <a:chExt cx="993445" cy="564915"/>
          </a:xfrm>
        </p:grpSpPr>
        <p:sp>
          <p:nvSpPr>
            <p:cNvPr id="289" name="Rounded Rectangle"/>
            <p:cNvSpPr/>
            <p:nvPr/>
          </p:nvSpPr>
          <p:spPr>
            <a:xfrm>
              <a:off x="-2" y="-105094"/>
              <a:ext cx="930665" cy="564915"/>
            </a:xfrm>
            <a:prstGeom prst="roundRect">
              <a:avLst>
                <a:gd name="adj" fmla="val 10000"/>
              </a:avLst>
            </a:prstGeom>
            <a:solidFill>
              <a:srgbClr val="FFFFFF">
                <a:alpha val="90000"/>
              </a:srgbClr>
            </a:solidFill>
            <a:ln w="2540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60957" tIns="60957" rIns="60957" bIns="60957" numCol="1" anchor="ctr">
              <a:noAutofit/>
            </a:bodyPr>
            <a:lstStyle/>
            <a:p>
              <a:pPr algn="ctr" defTabSz="533373" hangingPunct="0">
                <a:lnSpc>
                  <a:spcPct val="90000"/>
                </a:lnSpc>
                <a:spcBef>
                  <a:spcPts val="1333"/>
                </a:spcBef>
                <a:defRPr sz="900">
                  <a:latin typeface="Arial"/>
                  <a:ea typeface="Arial"/>
                  <a:cs typeface="Arial"/>
                  <a:sym typeface="Arial"/>
                </a:defRPr>
              </a:pPr>
              <a:endParaRPr sz="1200" ker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0" name="Acceptable*"/>
            <p:cNvSpPr txBox="1"/>
            <p:nvPr/>
          </p:nvSpPr>
          <p:spPr>
            <a:xfrm>
              <a:off x="-32873" y="151252"/>
              <a:ext cx="993445" cy="8685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15237" tIns="15237" rIns="15237" bIns="15237" numCol="1" anchor="ctr">
              <a:spAutoFit/>
            </a:bodyPr>
            <a:lstStyle>
              <a:lvl1pPr algn="ctr" defTabSz="400050">
                <a:lnSpc>
                  <a:spcPct val="90000"/>
                </a:lnSpc>
                <a:spcBef>
                  <a:spcPts val="300"/>
                </a:spcBef>
                <a:defRPr sz="900"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hangingPunct="0"/>
              <a:r>
                <a:rPr lang="en-US" sz="1200" kern="0" dirty="0" smtClean="0">
                  <a:solidFill>
                    <a:srgbClr val="000000"/>
                  </a:solidFill>
                </a:rPr>
                <a:t>Yes = </a:t>
              </a:r>
              <a:r>
                <a:rPr lang="en-US" sz="1200" kern="0" dirty="0">
                  <a:solidFill>
                    <a:srgbClr val="000000"/>
                  </a:solidFill>
                </a:rPr>
                <a:t>Proceed to 5</a:t>
              </a:r>
              <a:endParaRPr sz="1200" kern="0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294" name="Group"/>
          <p:cNvGrpSpPr/>
          <p:nvPr/>
        </p:nvGrpSpPr>
        <p:grpSpPr>
          <a:xfrm>
            <a:off x="9412137" y="1767508"/>
            <a:ext cx="1737360" cy="1645920"/>
            <a:chOff x="56796" y="0"/>
            <a:chExt cx="1164658" cy="1371603"/>
          </a:xfrm>
        </p:grpSpPr>
        <p:sp>
          <p:nvSpPr>
            <p:cNvPr id="292" name="Rounded Rectangle"/>
            <p:cNvSpPr/>
            <p:nvPr/>
          </p:nvSpPr>
          <p:spPr>
            <a:xfrm>
              <a:off x="56796" y="0"/>
              <a:ext cx="1164658" cy="1371603"/>
            </a:xfrm>
            <a:prstGeom prst="roundRect">
              <a:avLst>
                <a:gd name="adj" fmla="val 10000"/>
              </a:avLst>
            </a:prstGeom>
            <a:solidFill>
              <a:schemeClr val="accent1"/>
            </a:solidFill>
            <a:ln w="38100" cap="flat">
              <a:solidFill>
                <a:srgbClr val="FFFFFF"/>
              </a:solidFill>
              <a:prstDash val="solid"/>
              <a:round/>
            </a:ln>
            <a:effectLst>
              <a:outerShdw blurRad="38100" dist="20000" dir="5400000" rotWithShape="0">
                <a:srgbClr val="000000">
                  <a:alpha val="38000"/>
                </a:srgbClr>
              </a:outerShdw>
            </a:effectLst>
          </p:spPr>
          <p:txBody>
            <a:bodyPr wrap="square" lIns="60957" tIns="60957" rIns="60957" bIns="60957" numCol="1" anchor="ctr">
              <a:noAutofit/>
            </a:bodyPr>
            <a:lstStyle/>
            <a:p>
              <a:pPr algn="ctr" defTabSz="829693" hangingPunct="0">
                <a:lnSpc>
                  <a:spcPct val="90000"/>
                </a:lnSpc>
                <a:spcBef>
                  <a:spcPts val="1333"/>
                </a:spcBef>
                <a:defRPr sz="1200" b="1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defRPr>
              </a:pPr>
              <a:endParaRPr sz="1600" b="1" kern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3" name="6. Step…"/>
            <p:cNvSpPr txBox="1"/>
            <p:nvPr/>
          </p:nvSpPr>
          <p:spPr>
            <a:xfrm>
              <a:off x="56796" y="166787"/>
              <a:ext cx="1164658" cy="10380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23705" tIns="23705" rIns="23705" bIns="23705" numCol="1" anchor="ctr">
              <a:spAutoFit/>
            </a:bodyPr>
            <a:lstStyle/>
            <a:p>
              <a:pPr algn="ctr" defTabSz="829693" hangingPunct="0">
                <a:lnSpc>
                  <a:spcPct val="90000"/>
                </a:lnSpc>
                <a:spcBef>
                  <a:spcPts val="667"/>
                </a:spcBef>
                <a:defRPr sz="1200" b="1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defRPr>
              </a:pPr>
              <a:r>
                <a:rPr lang="en-US" sz="1600" b="1" kern="0" dirty="0">
                  <a:solidFill>
                    <a:srgbClr val="FFFF00"/>
                  </a:solidFill>
                  <a:latin typeface="Arial"/>
                  <a:ea typeface="Arial"/>
                  <a:cs typeface="Arial"/>
                  <a:sym typeface="Arial"/>
                </a:rPr>
                <a:t>Step </a:t>
              </a:r>
              <a:r>
                <a:rPr lang="en-US" sz="1600" b="1" kern="0" dirty="0" smtClean="0">
                  <a:solidFill>
                    <a:srgbClr val="FFFF00"/>
                  </a:solidFill>
                  <a:latin typeface="Arial"/>
                  <a:ea typeface="Arial"/>
                  <a:cs typeface="Arial"/>
                  <a:sym typeface="Arial"/>
                </a:rPr>
                <a:t>5*</a:t>
              </a:r>
              <a:r>
                <a:rPr lang="en-US" sz="1600" b="1" kern="0" dirty="0" smtClean="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 </a:t>
              </a:r>
            </a:p>
            <a:p>
              <a:pPr algn="ctr" defTabSz="829693" hangingPunct="0">
                <a:lnSpc>
                  <a:spcPct val="90000"/>
                </a:lnSpc>
                <a:spcBef>
                  <a:spcPts val="667"/>
                </a:spcBef>
                <a:defRPr sz="1200" b="1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defRPr>
              </a:pPr>
              <a:r>
                <a:rPr lang="en-US" sz="1600" b="1" i="1" kern="0" dirty="0" smtClean="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Has the firm obtained pre-approval for NAS from TCWG?</a:t>
              </a:r>
              <a:endParaRPr lang="en-US" sz="1600" b="1" i="1" kern="0" dirty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298" name="Group"/>
          <p:cNvGrpSpPr/>
          <p:nvPr/>
        </p:nvGrpSpPr>
        <p:grpSpPr>
          <a:xfrm>
            <a:off x="9723453" y="3673851"/>
            <a:ext cx="1375676" cy="730593"/>
            <a:chOff x="1" y="15361"/>
            <a:chExt cx="927461" cy="568710"/>
          </a:xfrm>
        </p:grpSpPr>
        <p:sp>
          <p:nvSpPr>
            <p:cNvPr id="296" name="Rounded Rectangle"/>
            <p:cNvSpPr/>
            <p:nvPr/>
          </p:nvSpPr>
          <p:spPr>
            <a:xfrm>
              <a:off x="1" y="15361"/>
              <a:ext cx="927461" cy="568710"/>
            </a:xfrm>
            <a:prstGeom prst="roundRect">
              <a:avLst>
                <a:gd name="adj" fmla="val 10000"/>
              </a:avLst>
            </a:prstGeom>
            <a:solidFill>
              <a:srgbClr val="FF0000">
                <a:alpha val="90000"/>
              </a:srgbClr>
            </a:solidFill>
            <a:ln w="2540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60957" tIns="60957" rIns="60957" bIns="60957" numCol="1" anchor="ctr">
              <a:noAutofit/>
            </a:bodyPr>
            <a:lstStyle/>
            <a:p>
              <a:pPr algn="ctr" defTabSz="533373" hangingPunct="0">
                <a:lnSpc>
                  <a:spcPct val="90000"/>
                </a:lnSpc>
                <a:spcBef>
                  <a:spcPts val="1333"/>
                </a:spcBef>
                <a:defRPr sz="90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defRPr>
              </a:pPr>
              <a:endParaRPr sz="1200" kern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7" name="Not Approved = Prohibit"/>
            <p:cNvSpPr txBox="1"/>
            <p:nvPr/>
          </p:nvSpPr>
          <p:spPr>
            <a:xfrm>
              <a:off x="17055" y="214498"/>
              <a:ext cx="897615" cy="15332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15237" tIns="15237" rIns="15237" bIns="15237" numCol="1" anchor="ctr">
              <a:spAutoFit/>
            </a:bodyPr>
            <a:lstStyle>
              <a:lvl1pPr algn="ctr" defTabSz="400050">
                <a:lnSpc>
                  <a:spcPct val="90000"/>
                </a:lnSpc>
                <a:spcBef>
                  <a:spcPts val="300"/>
                </a:spcBef>
                <a:defRPr sz="90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hangingPunct="0"/>
              <a:r>
                <a:rPr sz="1200" kern="0" dirty="0" smtClean="0"/>
                <a:t>No</a:t>
              </a:r>
              <a:r>
                <a:rPr lang="en-US" sz="1200" kern="0" dirty="0" smtClean="0"/>
                <a:t> </a:t>
              </a:r>
              <a:r>
                <a:rPr sz="1200" kern="0" dirty="0" smtClean="0"/>
                <a:t>= </a:t>
              </a:r>
              <a:r>
                <a:rPr sz="1200" kern="0" dirty="0"/>
                <a:t>Prohibit</a:t>
              </a:r>
              <a:r>
                <a:rPr lang="en-US" sz="1200" kern="0" dirty="0"/>
                <a:t>ed</a:t>
              </a:r>
              <a:endParaRPr sz="1200" kern="0" dirty="0"/>
            </a:p>
          </p:txBody>
        </p:sp>
      </p:grpSp>
      <p:grpSp>
        <p:nvGrpSpPr>
          <p:cNvPr id="302" name="Group"/>
          <p:cNvGrpSpPr/>
          <p:nvPr/>
        </p:nvGrpSpPr>
        <p:grpSpPr>
          <a:xfrm>
            <a:off x="9736120" y="4676703"/>
            <a:ext cx="1413377" cy="638103"/>
            <a:chOff x="-13774" y="25089"/>
            <a:chExt cx="952878" cy="414154"/>
          </a:xfrm>
        </p:grpSpPr>
        <p:sp>
          <p:nvSpPr>
            <p:cNvPr id="300" name="Rounded Rectangle"/>
            <p:cNvSpPr/>
            <p:nvPr/>
          </p:nvSpPr>
          <p:spPr>
            <a:xfrm>
              <a:off x="4263" y="25089"/>
              <a:ext cx="927462" cy="414154"/>
            </a:xfrm>
            <a:prstGeom prst="roundRect">
              <a:avLst>
                <a:gd name="adj" fmla="val 10000"/>
              </a:avLst>
            </a:prstGeom>
            <a:solidFill>
              <a:srgbClr val="168136">
                <a:alpha val="90000"/>
              </a:srgbClr>
            </a:solidFill>
            <a:ln w="2540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60957" tIns="60957" rIns="60957" bIns="60957" numCol="1" anchor="ctr">
              <a:noAutofit/>
            </a:bodyPr>
            <a:lstStyle/>
            <a:p>
              <a:pPr algn="ctr" defTabSz="533373" hangingPunct="0">
                <a:lnSpc>
                  <a:spcPct val="90000"/>
                </a:lnSpc>
                <a:spcBef>
                  <a:spcPts val="1333"/>
                </a:spcBef>
                <a:defRPr sz="90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defRPr>
              </a:pPr>
              <a:endParaRPr sz="1200" kern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1" name="Approved = Provide Service"/>
            <p:cNvSpPr txBox="1"/>
            <p:nvPr/>
          </p:nvSpPr>
          <p:spPr>
            <a:xfrm>
              <a:off x="-13774" y="158467"/>
              <a:ext cx="952878" cy="12784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15237" tIns="15237" rIns="15237" bIns="15237" numCol="1" anchor="ctr">
              <a:spAutoFit/>
            </a:bodyPr>
            <a:lstStyle>
              <a:lvl1pPr algn="ctr" defTabSz="400050">
                <a:lnSpc>
                  <a:spcPct val="90000"/>
                </a:lnSpc>
                <a:spcBef>
                  <a:spcPts val="300"/>
                </a:spcBef>
                <a:defRPr sz="90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hangingPunct="0"/>
              <a:r>
                <a:rPr lang="en-US" sz="1200" kern="0" dirty="0" smtClean="0"/>
                <a:t>Yes </a:t>
              </a:r>
              <a:r>
                <a:rPr sz="1200" kern="0" dirty="0" smtClean="0"/>
                <a:t>= </a:t>
              </a:r>
              <a:r>
                <a:rPr lang="en-US" sz="1200" kern="0" dirty="0" smtClean="0"/>
                <a:t>Provide </a:t>
              </a:r>
              <a:r>
                <a:rPr lang="en-US" sz="1200" kern="0" dirty="0"/>
                <a:t>NAS</a:t>
              </a:r>
              <a:endParaRPr sz="1200" kern="0" dirty="0"/>
            </a:p>
          </p:txBody>
        </p:sp>
      </p:grpSp>
      <p:sp>
        <p:nvSpPr>
          <p:cNvPr id="69" name="Rounded Rectangle 4"/>
          <p:cNvSpPr/>
          <p:nvPr/>
        </p:nvSpPr>
        <p:spPr>
          <a:xfrm>
            <a:off x="960948" y="5351457"/>
            <a:ext cx="1326395" cy="602584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76200" tIns="50800" rIns="76200" bIns="50800" numCol="1" spcCol="1270" anchor="ctr" anchorCtr="0">
            <a:noAutofit/>
          </a:bodyPr>
          <a:lstStyle/>
          <a:p>
            <a:pPr algn="ctr" defTabSz="1777956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400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sym typeface="Helvetica"/>
            </a:endParaRPr>
          </a:p>
        </p:txBody>
      </p:sp>
      <p:cxnSp>
        <p:nvCxnSpPr>
          <p:cNvPr id="3" name="Elbow Connector 2"/>
          <p:cNvCxnSpPr>
            <a:stCxn id="256" idx="3"/>
            <a:endCxn id="259" idx="1"/>
          </p:cNvCxnSpPr>
          <p:nvPr/>
        </p:nvCxnSpPr>
        <p:spPr>
          <a:xfrm flipV="1">
            <a:off x="2317672" y="2607491"/>
            <a:ext cx="454193" cy="2430226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9" name="Elbow Connector 8"/>
          <p:cNvCxnSpPr>
            <a:stCxn id="267" idx="3"/>
            <a:endCxn id="270" idx="1"/>
          </p:cNvCxnSpPr>
          <p:nvPr/>
        </p:nvCxnSpPr>
        <p:spPr>
          <a:xfrm flipV="1">
            <a:off x="4626184" y="2606478"/>
            <a:ext cx="390180" cy="2425669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4" name="Elbow Connector 13"/>
          <p:cNvCxnSpPr>
            <a:stCxn id="278" idx="3"/>
            <a:endCxn id="281" idx="1"/>
          </p:cNvCxnSpPr>
          <p:nvPr/>
        </p:nvCxnSpPr>
        <p:spPr>
          <a:xfrm flipV="1">
            <a:off x="6753723" y="2600314"/>
            <a:ext cx="414630" cy="2417877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7" name="Elbow Connector 16"/>
          <p:cNvCxnSpPr>
            <a:stCxn id="289" idx="3"/>
            <a:endCxn id="293" idx="1"/>
          </p:cNvCxnSpPr>
          <p:nvPr/>
        </p:nvCxnSpPr>
        <p:spPr>
          <a:xfrm flipV="1">
            <a:off x="8902276" y="2590471"/>
            <a:ext cx="509861" cy="2435384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0" name="Elbow Connector 9"/>
          <p:cNvCxnSpPr>
            <a:endCxn id="253" idx="1"/>
          </p:cNvCxnSpPr>
          <p:nvPr/>
        </p:nvCxnSpPr>
        <p:spPr>
          <a:xfrm rot="16200000" flipH="1">
            <a:off x="491500" y="3649652"/>
            <a:ext cx="631176" cy="214588"/>
          </a:xfrm>
          <a:prstGeom prst="bentConnector2">
            <a:avLst/>
          </a:prstGeom>
          <a:noFill/>
          <a:ln w="25400" cap="flat">
            <a:solidFill>
              <a:schemeClr val="accent1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2" name="Elbow Connector 11"/>
          <p:cNvCxnSpPr>
            <a:endCxn id="256" idx="1"/>
          </p:cNvCxnSpPr>
          <p:nvPr/>
        </p:nvCxnSpPr>
        <p:spPr>
          <a:xfrm rot="16200000" flipH="1">
            <a:off x="330058" y="4447465"/>
            <a:ext cx="959987" cy="220515"/>
          </a:xfrm>
          <a:prstGeom prst="bentConnector2">
            <a:avLst/>
          </a:prstGeom>
          <a:noFill/>
          <a:ln w="25400" cap="flat">
            <a:solidFill>
              <a:schemeClr val="accent1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5" name="Elbow Connector 14"/>
          <p:cNvCxnSpPr>
            <a:endCxn id="263" idx="1"/>
          </p:cNvCxnSpPr>
          <p:nvPr/>
        </p:nvCxnSpPr>
        <p:spPr>
          <a:xfrm rot="16200000" flipH="1">
            <a:off x="2702203" y="3643377"/>
            <a:ext cx="636258" cy="232218"/>
          </a:xfrm>
          <a:prstGeom prst="bentConnector2">
            <a:avLst/>
          </a:prstGeom>
          <a:noFill/>
          <a:ln w="25400" cap="flat">
            <a:solidFill>
              <a:schemeClr val="accent1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24" name="Elbow Connector 23"/>
          <p:cNvCxnSpPr>
            <a:endCxn id="268" idx="1"/>
          </p:cNvCxnSpPr>
          <p:nvPr/>
        </p:nvCxnSpPr>
        <p:spPr>
          <a:xfrm rot="16200000" flipH="1">
            <a:off x="2564605" y="4412151"/>
            <a:ext cx="911454" cy="232220"/>
          </a:xfrm>
          <a:prstGeom prst="bentConnector2">
            <a:avLst/>
          </a:prstGeom>
          <a:noFill/>
          <a:ln w="25400" cap="flat">
            <a:solidFill>
              <a:schemeClr val="accent1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26" name="Elbow Connector 25"/>
          <p:cNvCxnSpPr>
            <a:endCxn id="274" idx="1"/>
          </p:cNvCxnSpPr>
          <p:nvPr/>
        </p:nvCxnSpPr>
        <p:spPr>
          <a:xfrm rot="16200000" flipH="1">
            <a:off x="4894283" y="3621096"/>
            <a:ext cx="667981" cy="252643"/>
          </a:xfrm>
          <a:prstGeom prst="bentConnector2">
            <a:avLst/>
          </a:prstGeom>
          <a:noFill/>
          <a:ln w="25400" cap="flat">
            <a:solidFill>
              <a:schemeClr val="accent1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28" name="Elbow Connector 27"/>
          <p:cNvCxnSpPr>
            <a:endCxn id="278" idx="1"/>
          </p:cNvCxnSpPr>
          <p:nvPr/>
        </p:nvCxnSpPr>
        <p:spPr>
          <a:xfrm rot="16200000" flipH="1">
            <a:off x="4755444" y="4419041"/>
            <a:ext cx="945658" cy="252642"/>
          </a:xfrm>
          <a:prstGeom prst="bentConnector2">
            <a:avLst/>
          </a:prstGeom>
          <a:noFill/>
          <a:ln w="25400" cap="flat">
            <a:solidFill>
              <a:schemeClr val="accent1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30" name="Elbow Connector 29"/>
          <p:cNvCxnSpPr>
            <a:endCxn id="285" idx="1"/>
          </p:cNvCxnSpPr>
          <p:nvPr/>
        </p:nvCxnSpPr>
        <p:spPr>
          <a:xfrm rot="16200000" flipH="1">
            <a:off x="7009326" y="3641348"/>
            <a:ext cx="640052" cy="240067"/>
          </a:xfrm>
          <a:prstGeom prst="bentConnector2">
            <a:avLst/>
          </a:prstGeom>
          <a:noFill/>
          <a:ln w="25400" cap="flat">
            <a:solidFill>
              <a:schemeClr val="accent1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33" name="Elbow Connector 32"/>
          <p:cNvCxnSpPr>
            <a:endCxn id="290" idx="1"/>
          </p:cNvCxnSpPr>
          <p:nvPr/>
        </p:nvCxnSpPr>
        <p:spPr>
          <a:xfrm rot="16200000" flipH="1">
            <a:off x="6811459" y="4472886"/>
            <a:ext cx="966438" cy="179416"/>
          </a:xfrm>
          <a:prstGeom prst="bentConnector2">
            <a:avLst/>
          </a:prstGeom>
          <a:noFill/>
          <a:ln w="25400" cap="flat">
            <a:solidFill>
              <a:schemeClr val="accent1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36" name="Elbow Connector 35"/>
          <p:cNvCxnSpPr>
            <a:endCxn id="296" idx="1"/>
          </p:cNvCxnSpPr>
          <p:nvPr/>
        </p:nvCxnSpPr>
        <p:spPr>
          <a:xfrm rot="16200000" flipH="1">
            <a:off x="9318634" y="3634328"/>
            <a:ext cx="609127" cy="200512"/>
          </a:xfrm>
          <a:prstGeom prst="bentConnector2">
            <a:avLst/>
          </a:prstGeom>
          <a:noFill/>
          <a:ln w="25400" cap="flat">
            <a:solidFill>
              <a:schemeClr val="accent1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41" name="Elbow Connector 40"/>
          <p:cNvCxnSpPr>
            <a:endCxn id="301" idx="1"/>
          </p:cNvCxnSpPr>
          <p:nvPr/>
        </p:nvCxnSpPr>
        <p:spPr>
          <a:xfrm rot="16200000" flipH="1">
            <a:off x="9158759" y="4403328"/>
            <a:ext cx="941543" cy="213179"/>
          </a:xfrm>
          <a:prstGeom prst="bentConnector2">
            <a:avLst/>
          </a:prstGeom>
          <a:noFill/>
          <a:ln w="25400" cap="flat">
            <a:solidFill>
              <a:schemeClr val="accent1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</p:spTree>
    <p:extLst>
      <p:ext uri="{BB962C8B-B14F-4D97-AF65-F5344CB8AC3E}">
        <p14:creationId xmlns:p14="http://schemas.microsoft.com/office/powerpoint/2010/main" val="242220494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508000" y="1786638"/>
            <a:ext cx="11277601" cy="4363038"/>
          </a:xfrm>
        </p:spPr>
        <p:txBody>
          <a:bodyPr/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2500" dirty="0" smtClean="0"/>
              <a:t>Providing NAS to a PIE audit client might </a:t>
            </a:r>
            <a:r>
              <a:rPr lang="en-US" sz="2500" dirty="0"/>
              <a:t>be perceived to result in a higher level of a threat to </a:t>
            </a:r>
            <a:r>
              <a:rPr lang="en-US" sz="2500" i="1" dirty="0"/>
              <a:t>independence in </a:t>
            </a:r>
            <a:r>
              <a:rPr lang="en-US" sz="2500" i="1" dirty="0" smtClean="0"/>
              <a:t>appearance</a:t>
            </a:r>
          </a:p>
          <a:p>
            <a:pPr marL="764437" lvl="1" indent="-416966" fontAlgn="auto">
              <a:spcBef>
                <a:spcPts val="600"/>
              </a:spcBef>
              <a:spcAft>
                <a:spcPts val="0"/>
              </a:spcAft>
              <a:buSzPct val="100000"/>
              <a:defRPr sz="2000"/>
            </a:pPr>
            <a:r>
              <a:rPr lang="en-US" sz="2200" dirty="0">
                <a:solidFill>
                  <a:srgbClr val="595959"/>
                </a:solidFill>
                <a:cs typeface="Arial"/>
                <a:sym typeface="Arial"/>
              </a:rPr>
              <a:t>Therefore, different approaches for PIEs and non-PIEs to be retained </a:t>
            </a:r>
          </a:p>
          <a:p>
            <a:pPr>
              <a:spcBef>
                <a:spcPts val="1800"/>
              </a:spcBef>
              <a:spcAft>
                <a:spcPts val="600"/>
              </a:spcAft>
            </a:pPr>
            <a:r>
              <a:rPr lang="en-US" sz="2500" dirty="0"/>
              <a:t>Revisiting definition of PIEs is not part of this project, but:</a:t>
            </a:r>
          </a:p>
          <a:p>
            <a:pPr marL="764437" lvl="1" indent="-416966" fontAlgn="auto">
              <a:spcBef>
                <a:spcPts val="600"/>
              </a:spcBef>
              <a:spcAft>
                <a:spcPts val="0"/>
              </a:spcAft>
              <a:buSzPct val="100000"/>
              <a:defRPr sz="2000"/>
            </a:pPr>
            <a:r>
              <a:rPr lang="en-US" sz="2200" dirty="0" smtClean="0">
                <a:solidFill>
                  <a:srgbClr val="595959"/>
                </a:solidFill>
                <a:cs typeface="Arial"/>
                <a:sym typeface="Arial"/>
              </a:rPr>
              <a:t>New AM to explain rationale for different approaches in </a:t>
            </a:r>
            <a:r>
              <a:rPr lang="en-US" sz="2200" b="1" dirty="0" smtClean="0">
                <a:solidFill>
                  <a:srgbClr val="595959"/>
                </a:solidFill>
                <a:cs typeface="Arial"/>
                <a:sym typeface="Arial"/>
              </a:rPr>
              <a:t>600.9 A1 to 600.9 A2 </a:t>
            </a:r>
            <a:endParaRPr lang="en-US" sz="2200" b="1" dirty="0">
              <a:solidFill>
                <a:srgbClr val="595959"/>
              </a:solidFill>
              <a:cs typeface="Arial"/>
              <a:sym typeface="Arial"/>
            </a:endParaRPr>
          </a:p>
          <a:p>
            <a:pPr marL="764437" lvl="1" indent="-416966" fontAlgn="auto">
              <a:spcBef>
                <a:spcPts val="900"/>
              </a:spcBef>
              <a:spcAft>
                <a:spcPts val="0"/>
              </a:spcAft>
              <a:buSzPct val="100000"/>
              <a:defRPr sz="2000"/>
            </a:pPr>
            <a:r>
              <a:rPr lang="en-US" sz="2200" dirty="0">
                <a:solidFill>
                  <a:srgbClr val="595959"/>
                </a:solidFill>
                <a:cs typeface="Arial"/>
                <a:sym typeface="Arial"/>
              </a:rPr>
              <a:t>Intended that EM will include material </a:t>
            </a:r>
            <a:r>
              <a:rPr lang="en-US" sz="2200" dirty="0" smtClean="0">
                <a:solidFill>
                  <a:srgbClr val="595959"/>
                </a:solidFill>
                <a:cs typeface="Arial"/>
                <a:sym typeface="Arial"/>
              </a:rPr>
              <a:t>to:</a:t>
            </a:r>
          </a:p>
          <a:p>
            <a:pPr marL="1227721" lvl="2" indent="-416966" fontAlgn="auto">
              <a:spcBef>
                <a:spcPts val="900"/>
              </a:spcBef>
              <a:spcAft>
                <a:spcPts val="0"/>
              </a:spcAft>
              <a:buSzPct val="100000"/>
              <a:defRPr sz="2000"/>
            </a:pPr>
            <a:r>
              <a:rPr lang="en-US" sz="1800" dirty="0" smtClean="0">
                <a:solidFill>
                  <a:srgbClr val="595959"/>
                </a:solidFill>
                <a:cs typeface="Arial"/>
                <a:sym typeface="Arial"/>
              </a:rPr>
              <a:t>Summarize stakeholders’ </a:t>
            </a:r>
            <a:r>
              <a:rPr lang="en-US" sz="1800" dirty="0">
                <a:solidFill>
                  <a:srgbClr val="595959"/>
                </a:solidFill>
                <a:cs typeface="Arial"/>
                <a:sym typeface="Arial"/>
              </a:rPr>
              <a:t>concerns at the description </a:t>
            </a:r>
            <a:r>
              <a:rPr lang="en-US" sz="1800" dirty="0" smtClean="0">
                <a:solidFill>
                  <a:srgbClr val="595959"/>
                </a:solidFill>
                <a:cs typeface="Arial"/>
                <a:sym typeface="Arial"/>
              </a:rPr>
              <a:t>of PIEs in the Code </a:t>
            </a:r>
          </a:p>
          <a:p>
            <a:pPr marL="1227721" lvl="2" indent="-416966" fontAlgn="auto">
              <a:spcBef>
                <a:spcPts val="900"/>
              </a:spcBef>
              <a:spcAft>
                <a:spcPts val="0"/>
              </a:spcAft>
              <a:buSzPct val="100000"/>
              <a:defRPr sz="2000"/>
            </a:pPr>
            <a:r>
              <a:rPr lang="en-US" sz="1800" dirty="0" smtClean="0">
                <a:solidFill>
                  <a:srgbClr val="595959"/>
                </a:solidFill>
                <a:cs typeface="Arial"/>
                <a:sym typeface="Arial"/>
              </a:rPr>
              <a:t>Views about possible </a:t>
            </a:r>
            <a:r>
              <a:rPr lang="en-US" sz="1800" dirty="0" smtClean="0">
                <a:solidFill>
                  <a:srgbClr val="595959"/>
                </a:solidFill>
                <a:cs typeface="Arial"/>
                <a:sym typeface="Symbol" panose="05050102010706020507" pitchFamily="18" charset="2"/>
              </a:rPr>
              <a:t>o</a:t>
            </a:r>
            <a:r>
              <a:rPr lang="en-US" sz="1800" dirty="0" smtClean="0">
                <a:solidFill>
                  <a:srgbClr val="595959"/>
                </a:solidFill>
                <a:cs typeface="Arial"/>
                <a:sym typeface="Arial"/>
              </a:rPr>
              <a:t>ptions to address those concerns </a:t>
            </a:r>
          </a:p>
          <a:p>
            <a:pPr marL="1227721" lvl="2" indent="-416966" fontAlgn="auto">
              <a:spcBef>
                <a:spcPts val="900"/>
              </a:spcBef>
              <a:spcAft>
                <a:spcPts val="0"/>
              </a:spcAft>
              <a:buSzPct val="100000"/>
              <a:defRPr sz="2000"/>
            </a:pPr>
            <a:r>
              <a:rPr lang="en-US" sz="1800" dirty="0" smtClean="0">
                <a:solidFill>
                  <a:srgbClr val="595959"/>
                </a:solidFill>
                <a:cs typeface="Arial"/>
                <a:sym typeface="Arial"/>
              </a:rPr>
              <a:t>Solicit input about how the Code might address PIEs in a future project </a:t>
            </a:r>
            <a:endParaRPr lang="en-US" sz="1800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667" dirty="0" smtClean="0"/>
              <a:t>Why Focus on PIEs?</a:t>
            </a:r>
            <a:endParaRPr lang="en-US" sz="2667" dirty="0"/>
          </a:p>
        </p:txBody>
      </p:sp>
      <p:sp>
        <p:nvSpPr>
          <p:cNvPr id="2" name="TextBox 1"/>
          <p:cNvSpPr txBox="1"/>
          <p:nvPr/>
        </p:nvSpPr>
        <p:spPr>
          <a:xfrm>
            <a:off x="118796" y="1952367"/>
            <a:ext cx="284858" cy="3954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2011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8447315" y="2659107"/>
            <a:ext cx="3332014" cy="1956436"/>
          </a:xfrm>
          <a:prstGeom prst="rect">
            <a:avLst/>
          </a:prstGeom>
        </p:spPr>
      </p:pic>
      <p:sp>
        <p:nvSpPr>
          <p:cNvPr id="11" name="Subtitle 10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667" dirty="0" smtClean="0"/>
              <a:t>Matter for IESBA Consideration</a:t>
            </a:r>
            <a:endParaRPr lang="en-US" sz="2667" dirty="0"/>
          </a:p>
        </p:txBody>
      </p:sp>
      <p:sp>
        <p:nvSpPr>
          <p:cNvPr id="2" name="TextBox 1"/>
          <p:cNvSpPr txBox="1"/>
          <p:nvPr/>
        </p:nvSpPr>
        <p:spPr>
          <a:xfrm>
            <a:off x="118796" y="1952367"/>
            <a:ext cx="284858" cy="3954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7" name="Content Placeholder 7"/>
          <p:cNvSpPr txBox="1">
            <a:spLocks/>
          </p:cNvSpPr>
          <p:nvPr/>
        </p:nvSpPr>
        <p:spPr bwMode="auto">
          <a:xfrm>
            <a:off x="403654" y="1952367"/>
            <a:ext cx="7407935" cy="39781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457189" indent="-457189" algn="l" rtl="0" eaLnBrk="1" fontAlgn="base" hangingPunct="1">
              <a:spcBef>
                <a:spcPts val="800"/>
              </a:spcBef>
              <a:spcAft>
                <a:spcPct val="0"/>
              </a:spcAft>
              <a:buChar char="•"/>
              <a:defRPr sz="32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926569" indent="-463284" algn="l" rtl="0" eaLnBrk="1" fontAlgn="base" hangingPunct="1">
              <a:spcBef>
                <a:spcPts val="1035"/>
              </a:spcBef>
              <a:spcAft>
                <a:spcPct val="0"/>
              </a:spcAft>
              <a:buChar char="–"/>
              <a:defRPr sz="2667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2pPr>
            <a:lvl3pPr marL="1389853" indent="-463284" algn="l" rtl="0" eaLnBrk="1" fontAlgn="base" hangingPunct="1">
              <a:spcBef>
                <a:spcPts val="1035"/>
              </a:spcBef>
              <a:spcAft>
                <a:spcPct val="0"/>
              </a:spcAft>
              <a:buChar char="•"/>
              <a:defRPr sz="24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3pPr>
            <a:lvl4pPr marL="1853138" indent="-463284" algn="l" rtl="0" eaLnBrk="1" fontAlgn="base" hangingPunct="1">
              <a:spcBef>
                <a:spcPts val="1035"/>
              </a:spcBef>
              <a:spcAft>
                <a:spcPct val="0"/>
              </a:spcAft>
              <a:buChar char="–"/>
              <a:defRPr sz="2133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4pPr>
            <a:lvl5pPr marL="2316422" indent="-463284" algn="l" rtl="0" eaLnBrk="1" fontAlgn="base" hangingPunct="1">
              <a:spcBef>
                <a:spcPts val="1035"/>
              </a:spcBef>
              <a:spcAft>
                <a:spcPct val="0"/>
              </a:spcAft>
              <a:buChar char="»"/>
              <a:defRPr sz="1867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5pPr>
            <a:lvl6pPr marL="3352716" indent="-304792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667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667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886" indent="-304792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667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667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14350" indent="-514350">
              <a:buFont typeface="+mj-lt"/>
              <a:buAutoNum type="arabicPeriod"/>
            </a:pPr>
            <a:r>
              <a:rPr lang="en-US" sz="2600" kern="0" dirty="0" smtClean="0">
                <a:solidFill>
                  <a:srgbClr val="000000">
                    <a:lumMod val="65000"/>
                    <a:lumOff val="35000"/>
                  </a:srgbClr>
                </a:solidFill>
              </a:rPr>
              <a:t>IESBA members </a:t>
            </a:r>
            <a:r>
              <a:rPr lang="en-US" sz="2600" kern="0" dirty="0">
                <a:solidFill>
                  <a:srgbClr val="000000">
                    <a:lumMod val="65000"/>
                    <a:lumOff val="35000"/>
                  </a:srgbClr>
                </a:solidFill>
              </a:rPr>
              <a:t>are </a:t>
            </a:r>
            <a:r>
              <a:rPr lang="en-US" sz="2600" kern="0" dirty="0" smtClean="0">
                <a:solidFill>
                  <a:srgbClr val="000000">
                    <a:lumMod val="65000"/>
                    <a:lumOff val="35000"/>
                  </a:srgbClr>
                </a:solidFill>
              </a:rPr>
              <a:t>asked whether they support the proposal to retain different provisions governing the provision of NAS to PIEs and non-PIEs in the Code.</a:t>
            </a:r>
          </a:p>
          <a:p>
            <a:pPr marL="0" indent="0" algn="ctr">
              <a:buNone/>
            </a:pPr>
            <a:r>
              <a:rPr lang="en-US" sz="2667" dirty="0" smtClean="0">
                <a:solidFill>
                  <a:srgbClr val="000000">
                    <a:lumMod val="65000"/>
                    <a:lumOff val="35000"/>
                  </a:srgbClr>
                </a:solidFill>
                <a:cs typeface="+mn-cs"/>
              </a:rPr>
              <a:t> </a:t>
            </a:r>
            <a:endParaRPr lang="en-US" sz="2667" dirty="0">
              <a:solidFill>
                <a:srgbClr val="000000">
                  <a:lumMod val="65000"/>
                  <a:lumOff val="35000"/>
                </a:srgbClr>
              </a:solidFill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94943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508000" y="1794501"/>
            <a:ext cx="9540381" cy="4084320"/>
          </a:xfrm>
        </p:spPr>
        <p:txBody>
          <a:bodyPr/>
          <a:lstStyle/>
          <a:p>
            <a:r>
              <a:rPr lang="en-US" sz="2600" dirty="0" smtClean="0"/>
              <a:t>Jurisdictional laws, regulations and local codes deal with NAS </a:t>
            </a:r>
            <a:r>
              <a:rPr lang="en-US" sz="2600" smtClean="0"/>
              <a:t>and may be</a:t>
            </a:r>
            <a:r>
              <a:rPr lang="en-US" sz="2600" dirty="0" smtClean="0"/>
              <a:t>:</a:t>
            </a:r>
            <a:endParaRPr lang="en-US" sz="2600" dirty="0"/>
          </a:p>
          <a:p>
            <a:pPr lvl="1"/>
            <a:r>
              <a:rPr lang="en-US" sz="2067" dirty="0" smtClean="0"/>
              <a:t>More </a:t>
            </a:r>
            <a:r>
              <a:rPr lang="en-US" sz="2067" dirty="0"/>
              <a:t>specific </a:t>
            </a:r>
            <a:r>
              <a:rPr lang="en-US" sz="2067" dirty="0" smtClean="0"/>
              <a:t>to deal </a:t>
            </a:r>
            <a:r>
              <a:rPr lang="en-US" sz="2067" dirty="0"/>
              <a:t>with topics that are not addressed in the </a:t>
            </a:r>
            <a:r>
              <a:rPr lang="en-US" sz="2067" dirty="0" smtClean="0"/>
              <a:t>Code/ or topics may be  </a:t>
            </a:r>
            <a:r>
              <a:rPr lang="en-US" sz="2067" dirty="0"/>
              <a:t>dealt with a different manner </a:t>
            </a:r>
            <a:r>
              <a:rPr lang="en-US" sz="2067" dirty="0" smtClean="0"/>
              <a:t>than the IESBA Code</a:t>
            </a:r>
            <a:endParaRPr lang="en-US" sz="2067" dirty="0"/>
          </a:p>
          <a:p>
            <a:pPr lvl="1"/>
            <a:r>
              <a:rPr lang="en-US" sz="2067" dirty="0" smtClean="0"/>
              <a:t>More “rules-based” </a:t>
            </a:r>
            <a:r>
              <a:rPr lang="en-US" sz="2067" dirty="0"/>
              <a:t>and include more </a:t>
            </a:r>
            <a:r>
              <a:rPr lang="en-US" sz="2067" dirty="0" smtClean="0"/>
              <a:t>explicit NAS </a:t>
            </a:r>
            <a:r>
              <a:rPr lang="en-US" sz="2067" dirty="0"/>
              <a:t>prohibitions </a:t>
            </a:r>
            <a:r>
              <a:rPr lang="en-US" sz="2067" dirty="0" smtClean="0"/>
              <a:t>than IESBA Code to accommodate national circumstances</a:t>
            </a:r>
          </a:p>
          <a:p>
            <a:pPr marL="0" lvl="1" indent="0">
              <a:spcBef>
                <a:spcPts val="1800"/>
              </a:spcBef>
              <a:buNone/>
            </a:pPr>
            <a:r>
              <a:rPr lang="en-US" sz="2400" i="1" dirty="0">
                <a:solidFill>
                  <a:srgbClr val="C00000"/>
                </a:solidFill>
                <a:cs typeface="ＭＳ Ｐゴシック" charset="0"/>
              </a:rPr>
              <a:t>Task Force </a:t>
            </a:r>
            <a:r>
              <a:rPr lang="en-US" sz="2400" i="1" dirty="0" smtClean="0">
                <a:solidFill>
                  <a:srgbClr val="C00000"/>
                </a:solidFill>
                <a:cs typeface="ＭＳ Ｐゴシック" charset="0"/>
              </a:rPr>
              <a:t>Proposal</a:t>
            </a:r>
            <a:endParaRPr lang="en-US" sz="2400" i="1" dirty="0">
              <a:solidFill>
                <a:srgbClr val="C00000"/>
              </a:solidFill>
              <a:cs typeface="ＭＳ Ｐゴシック" charset="0"/>
            </a:endParaRPr>
          </a:p>
          <a:p>
            <a:pPr marL="926580" lvl="1" indent="-457200">
              <a:buFont typeface="Arial" panose="020B0604020202020204" pitchFamily="34" charset="0"/>
              <a:buChar char="−"/>
            </a:pPr>
            <a:r>
              <a:rPr lang="en-US" dirty="0" smtClean="0"/>
              <a:t>R.600.7 </a:t>
            </a:r>
            <a:r>
              <a:rPr lang="en-US" dirty="0"/>
              <a:t>to 600.8 </a:t>
            </a:r>
            <a:r>
              <a:rPr lang="en-US" dirty="0" smtClean="0"/>
              <a:t>A1 require firms to consider and apply NAS jurisdictional </a:t>
            </a:r>
            <a:r>
              <a:rPr lang="en-US" dirty="0"/>
              <a:t>laws and </a:t>
            </a:r>
            <a:r>
              <a:rPr lang="en-US" dirty="0" smtClean="0"/>
              <a:t>regulations</a:t>
            </a:r>
            <a:endParaRPr lang="en-US" dirty="0"/>
          </a:p>
        </p:txBody>
      </p:sp>
      <p:sp>
        <p:nvSpPr>
          <p:cNvPr id="11" name="Subtitle 10"/>
          <p:cNvSpPr>
            <a:spLocks noGrp="1"/>
          </p:cNvSpPr>
          <p:nvPr>
            <p:ph type="subTitle" idx="10"/>
          </p:nvPr>
        </p:nvSpPr>
        <p:spPr>
          <a:xfrm>
            <a:off x="508000" y="158156"/>
            <a:ext cx="5296034" cy="270309"/>
          </a:xfrm>
        </p:spPr>
        <p:txBody>
          <a:bodyPr/>
          <a:lstStyle/>
          <a:p>
            <a:r>
              <a:rPr lang="en-US" dirty="0" smtClean="0"/>
              <a:t>NAS Revisions Being Proposed 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667" dirty="0" smtClean="0"/>
              <a:t>NAS Prohibitions in Laws and Regulations</a:t>
            </a:r>
            <a:endParaRPr lang="en-US" sz="2667" dirty="0"/>
          </a:p>
        </p:txBody>
      </p:sp>
      <p:sp>
        <p:nvSpPr>
          <p:cNvPr id="2" name="TextBox 1"/>
          <p:cNvSpPr txBox="1"/>
          <p:nvPr/>
        </p:nvSpPr>
        <p:spPr>
          <a:xfrm>
            <a:off x="118796" y="1952367"/>
            <a:ext cx="284858" cy="3954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48381" y="4238522"/>
            <a:ext cx="1737220" cy="17699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8489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507999" y="1729946"/>
            <a:ext cx="11421241" cy="4470132"/>
          </a:xfrm>
        </p:spPr>
        <p:txBody>
          <a:bodyPr/>
          <a:lstStyle/>
          <a:p>
            <a:pPr marL="457189" lvl="1" indent="-457189">
              <a:spcBef>
                <a:spcPts val="1800"/>
              </a:spcBef>
              <a:buFont typeface="+mj-lt"/>
              <a:buChar char="•"/>
            </a:pPr>
            <a:r>
              <a:rPr lang="en-US" sz="2700" dirty="0" smtClean="0">
                <a:cs typeface="ＭＳ Ｐゴシック" charset="0"/>
              </a:rPr>
              <a:t>R600.11 </a:t>
            </a:r>
            <a:r>
              <a:rPr lang="en-US" sz="2700" dirty="0">
                <a:cs typeface="ＭＳ Ｐゴシック" charset="0"/>
              </a:rPr>
              <a:t>prohibits firms</a:t>
            </a:r>
            <a:r>
              <a:rPr lang="en-US" sz="2700" dirty="0" smtClean="0">
                <a:cs typeface="ＭＳ Ｐゴシック" charset="0"/>
              </a:rPr>
              <a:t>/ network firms from providing </a:t>
            </a:r>
            <a:r>
              <a:rPr lang="en-US" sz="2700" dirty="0">
                <a:cs typeface="ＭＳ Ｐゴシック" charset="0"/>
              </a:rPr>
              <a:t>NAS to audit clients that are PIEs if:</a:t>
            </a:r>
          </a:p>
          <a:p>
            <a:pPr marL="1097280" lvl="2" indent="-571500">
              <a:spcBef>
                <a:spcPts val="1200"/>
              </a:spcBef>
              <a:buFont typeface="+mj-lt"/>
              <a:buAutoNum type="arabicPeriod"/>
            </a:pPr>
            <a:r>
              <a:rPr lang="en-US" sz="2000" dirty="0" smtClean="0"/>
              <a:t>The outcome </a:t>
            </a:r>
            <a:r>
              <a:rPr lang="en-US" sz="2000" dirty="0"/>
              <a:t>of </a:t>
            </a:r>
            <a:r>
              <a:rPr lang="en-US" sz="2000" dirty="0" smtClean="0"/>
              <a:t>the service </a:t>
            </a:r>
            <a:r>
              <a:rPr lang="en-US" sz="2000" dirty="0"/>
              <a:t>might be included, </a:t>
            </a:r>
            <a:r>
              <a:rPr lang="en-US" sz="2000" i="1" u="sng" dirty="0"/>
              <a:t>directly or indirectly</a:t>
            </a:r>
            <a:r>
              <a:rPr lang="en-US" sz="2000" dirty="0"/>
              <a:t>, in </a:t>
            </a:r>
            <a:r>
              <a:rPr lang="en-US" sz="2000" dirty="0" smtClean="0"/>
              <a:t>f/s; </a:t>
            </a:r>
            <a:r>
              <a:rPr lang="en-US" sz="2000" b="1" u="sng" dirty="0"/>
              <a:t>and</a:t>
            </a:r>
            <a:r>
              <a:rPr lang="en-US" sz="2000" dirty="0"/>
              <a:t> </a:t>
            </a:r>
            <a:endParaRPr lang="en-US" sz="2000" dirty="0" smtClean="0"/>
          </a:p>
          <a:p>
            <a:pPr marL="1097280" lvl="2" indent="-571500">
              <a:spcBef>
                <a:spcPts val="1200"/>
              </a:spcBef>
              <a:buFont typeface="+mj-lt"/>
              <a:buAutoNum type="arabicPeriod"/>
            </a:pPr>
            <a:r>
              <a:rPr lang="en-US" sz="2000" dirty="0" smtClean="0"/>
              <a:t>Providing </a:t>
            </a:r>
            <a:r>
              <a:rPr lang="en-US" sz="2000" dirty="0"/>
              <a:t>that service </a:t>
            </a:r>
            <a:r>
              <a:rPr lang="en-US" sz="2000" dirty="0" smtClean="0"/>
              <a:t>might give </a:t>
            </a:r>
            <a:r>
              <a:rPr lang="en-US" sz="2000" dirty="0"/>
              <a:t>rise to a </a:t>
            </a:r>
            <a:r>
              <a:rPr lang="en-US" sz="2000" i="1" u="sng" dirty="0"/>
              <a:t>self-review </a:t>
            </a:r>
            <a:r>
              <a:rPr lang="en-US" sz="2000" i="1" u="sng" dirty="0" smtClean="0"/>
              <a:t>threat </a:t>
            </a:r>
            <a:r>
              <a:rPr lang="en-US" sz="2000" i="1" u="sng" dirty="0"/>
              <a:t>to </a:t>
            </a:r>
            <a:r>
              <a:rPr lang="en-US" sz="2000" i="1" u="sng" dirty="0" smtClean="0"/>
              <a:t>independence</a:t>
            </a:r>
          </a:p>
          <a:p>
            <a:pPr marL="457189" lvl="1" indent="-457189">
              <a:spcBef>
                <a:spcPts val="1800"/>
              </a:spcBef>
              <a:buFont typeface="+mj-lt"/>
              <a:buChar char="•"/>
            </a:pPr>
            <a:r>
              <a:rPr lang="en-US" sz="2700" dirty="0">
                <a:cs typeface="ＭＳ Ｐゴシック" charset="0"/>
              </a:rPr>
              <a:t>600.9 A1/ A2 provides more guidance to help identify threats for NAS</a:t>
            </a:r>
          </a:p>
          <a:p>
            <a:pPr marL="457189" lvl="1" indent="-457189">
              <a:spcBef>
                <a:spcPts val="1800"/>
              </a:spcBef>
              <a:buFont typeface="+mj-lt"/>
              <a:buChar char="•"/>
            </a:pPr>
            <a:r>
              <a:rPr lang="en-US" sz="2700" dirty="0" smtClean="0">
                <a:cs typeface="ＭＳ Ｐゴシック" charset="0"/>
              </a:rPr>
              <a:t>600.10 A3/ A4 </a:t>
            </a:r>
            <a:r>
              <a:rPr lang="en-US" sz="2700" dirty="0">
                <a:cs typeface="ＭＳ Ｐゴシック" charset="0"/>
              </a:rPr>
              <a:t>develops description of SR threats in relation to NAS </a:t>
            </a:r>
          </a:p>
          <a:p>
            <a:pPr marL="457189" lvl="1" indent="-457189">
              <a:spcBef>
                <a:spcPts val="1800"/>
              </a:spcBef>
              <a:buFont typeface="+mj-lt"/>
              <a:buChar char="•"/>
            </a:pPr>
            <a:r>
              <a:rPr lang="en-US" sz="2700" dirty="0" smtClean="0">
                <a:cs typeface="ＭＳ Ｐゴシック" charset="0"/>
              </a:rPr>
              <a:t>Summary </a:t>
            </a:r>
            <a:r>
              <a:rPr lang="en-US" sz="2700" dirty="0">
                <a:cs typeface="ＭＳ Ｐゴシック" charset="0"/>
              </a:rPr>
              <a:t>list of examples of NAS prohibitions </a:t>
            </a:r>
            <a:r>
              <a:rPr lang="en-US" sz="2700" dirty="0" smtClean="0">
                <a:cs typeface="ＭＳ Ｐゴシック" charset="0"/>
              </a:rPr>
              <a:t>created by SR </a:t>
            </a:r>
            <a:r>
              <a:rPr lang="en-US" sz="2700" dirty="0">
                <a:cs typeface="ＭＳ Ｐゴシック" charset="0"/>
              </a:rPr>
              <a:t>threats</a:t>
            </a:r>
          </a:p>
          <a:p>
            <a:pPr lvl="1">
              <a:buFont typeface="+mj-lt"/>
              <a:buChar char="–"/>
            </a:pPr>
            <a:r>
              <a:rPr lang="en-US" sz="2000" dirty="0" smtClean="0"/>
              <a:t>600.11 </a:t>
            </a:r>
            <a:r>
              <a:rPr lang="en-US" sz="2000" dirty="0"/>
              <a:t>A2 is drawn from existing NAS prohibitions for PIEs (all except recruiting services)</a:t>
            </a:r>
          </a:p>
          <a:p>
            <a:pPr marL="1097280" lvl="2" indent="-571500">
              <a:buFont typeface="+mj-lt"/>
              <a:buAutoNum type="arabicPeriod"/>
            </a:pPr>
            <a:endParaRPr lang="en-US" sz="2000" dirty="0"/>
          </a:p>
        </p:txBody>
      </p:sp>
      <p:sp>
        <p:nvSpPr>
          <p:cNvPr id="11" name="Subtitle 10"/>
          <p:cNvSpPr>
            <a:spLocks noGrp="1"/>
          </p:cNvSpPr>
          <p:nvPr>
            <p:ph type="subTitle" idx="10"/>
          </p:nvPr>
        </p:nvSpPr>
        <p:spPr>
          <a:xfrm>
            <a:off x="508000" y="156079"/>
            <a:ext cx="7006898" cy="459828"/>
          </a:xfrm>
        </p:spPr>
        <p:txBody>
          <a:bodyPr/>
          <a:lstStyle/>
          <a:p>
            <a:r>
              <a:rPr lang="en-US" dirty="0" smtClean="0"/>
              <a:t>NAS Revision Being Proposed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667" dirty="0" smtClean="0"/>
              <a:t>Prohibition for NAS that Create Self-Review Threats </a:t>
            </a:r>
            <a:r>
              <a:rPr lang="en-US" sz="2667" dirty="0"/>
              <a:t>(PIEs)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118796" y="1952367"/>
            <a:ext cx="284858" cy="3954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9515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30149536"/>
              </p:ext>
            </p:extLst>
          </p:nvPr>
        </p:nvGraphicFramePr>
        <p:xfrm>
          <a:off x="508000" y="1793875"/>
          <a:ext cx="11277600" cy="40846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Subtitle 2"/>
          <p:cNvSpPr>
            <a:spLocks noGrp="1"/>
          </p:cNvSpPr>
          <p:nvPr>
            <p:ph type="subTitle" idx="10"/>
          </p:nvPr>
        </p:nvSpPr>
        <p:spPr>
          <a:xfrm>
            <a:off x="402896" y="112320"/>
            <a:ext cx="3556000" cy="228600"/>
          </a:xfrm>
        </p:spPr>
        <p:txBody>
          <a:bodyPr/>
          <a:lstStyle/>
          <a:p>
            <a:r>
              <a:rPr lang="en-US" dirty="0"/>
              <a:t>NAS Revision Being Proposed</a:t>
            </a:r>
          </a:p>
          <a:p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02896" y="647438"/>
            <a:ext cx="10244083" cy="533400"/>
          </a:xfrm>
        </p:spPr>
        <p:txBody>
          <a:bodyPr/>
          <a:lstStyle/>
          <a:p>
            <a:r>
              <a:rPr lang="en-US" sz="2800" dirty="0" smtClean="0"/>
              <a:t>Divergent Views re Having a Summary List in Code </a:t>
            </a:r>
            <a:endParaRPr lang="en-US" sz="28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48381" y="4229378"/>
            <a:ext cx="1737220" cy="17699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9888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508000" y="1809549"/>
            <a:ext cx="11277600" cy="4227138"/>
          </a:xfrm>
        </p:spPr>
        <p:txBody>
          <a:bodyPr/>
          <a:lstStyle/>
          <a:p>
            <a:r>
              <a:rPr lang="en-US" sz="2600" dirty="0" smtClean="0"/>
              <a:t>Current landscape </a:t>
            </a:r>
          </a:p>
          <a:p>
            <a:r>
              <a:rPr lang="en-US" sz="2600" dirty="0"/>
              <a:t>Approach </a:t>
            </a:r>
          </a:p>
          <a:p>
            <a:r>
              <a:rPr lang="en-US" sz="2600" dirty="0" smtClean="0"/>
              <a:t>Timeline </a:t>
            </a:r>
          </a:p>
          <a:p>
            <a:r>
              <a:rPr lang="en-US" sz="2600" dirty="0" smtClean="0"/>
              <a:t>Task Force Proposals </a:t>
            </a:r>
          </a:p>
          <a:p>
            <a:pPr lvl="1">
              <a:spcBef>
                <a:spcPts val="600"/>
              </a:spcBef>
            </a:pPr>
            <a:r>
              <a:rPr lang="en-US" sz="2100" dirty="0"/>
              <a:t>Key Policy Decisions </a:t>
            </a:r>
          </a:p>
          <a:p>
            <a:pPr lvl="1">
              <a:spcBef>
                <a:spcPts val="600"/>
              </a:spcBef>
            </a:pPr>
            <a:r>
              <a:rPr lang="en-US" sz="2100" dirty="0"/>
              <a:t>Fee-related matters</a:t>
            </a:r>
          </a:p>
          <a:p>
            <a:pPr lvl="1">
              <a:spcBef>
                <a:spcPts val="600"/>
              </a:spcBef>
            </a:pPr>
            <a:r>
              <a:rPr lang="en-US" sz="2100" dirty="0" smtClean="0"/>
              <a:t>Clarifications, Structural Matters &amp; Other Proposals </a:t>
            </a:r>
          </a:p>
          <a:p>
            <a:r>
              <a:rPr lang="en-US" sz="2600" dirty="0" smtClean="0"/>
              <a:t>Feedback from CAG</a:t>
            </a:r>
            <a:endParaRPr lang="en-US" sz="2600" dirty="0"/>
          </a:p>
          <a:p>
            <a:r>
              <a:rPr lang="en-US" sz="2600" dirty="0" smtClean="0"/>
              <a:t>NAS </a:t>
            </a:r>
            <a:r>
              <a:rPr lang="en-US" sz="2600" dirty="0"/>
              <a:t>Provisions Being </a:t>
            </a:r>
            <a:r>
              <a:rPr lang="en-US" sz="2600" dirty="0" smtClean="0"/>
              <a:t>Proposed &amp; Matters for IESBA Consideration </a:t>
            </a:r>
            <a:endParaRPr lang="en-US" sz="2600" dirty="0"/>
          </a:p>
          <a:p>
            <a:r>
              <a:rPr lang="en-US" sz="2600" dirty="0" smtClean="0"/>
              <a:t> </a:t>
            </a:r>
            <a:endParaRPr lang="en-US" sz="2600" dirty="0"/>
          </a:p>
        </p:txBody>
      </p:sp>
      <p:sp>
        <p:nvSpPr>
          <p:cNvPr id="11" name="Subtitle 10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667" dirty="0" smtClean="0"/>
              <a:t>Agenda</a:t>
            </a:r>
            <a:endParaRPr lang="en-US" sz="2667" dirty="0"/>
          </a:p>
        </p:txBody>
      </p:sp>
      <p:sp>
        <p:nvSpPr>
          <p:cNvPr id="2" name="TextBox 1"/>
          <p:cNvSpPr txBox="1"/>
          <p:nvPr/>
        </p:nvSpPr>
        <p:spPr>
          <a:xfrm>
            <a:off x="118796" y="1952367"/>
            <a:ext cx="284858" cy="3954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4435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508000" y="1783991"/>
            <a:ext cx="11277600" cy="4084320"/>
          </a:xfrm>
        </p:spPr>
        <p:txBody>
          <a:bodyPr/>
          <a:lstStyle/>
          <a:p>
            <a:r>
              <a:rPr lang="en-US" dirty="0" smtClean="0"/>
              <a:t>600.10 A4 explains that</a:t>
            </a:r>
          </a:p>
          <a:p>
            <a:pPr lvl="1"/>
            <a:r>
              <a:rPr lang="en-US" sz="2000" dirty="0" smtClean="0"/>
              <a:t>The focus on </a:t>
            </a:r>
            <a:r>
              <a:rPr lang="en-US" sz="2000" dirty="0"/>
              <a:t>self-review threats is due to the increasing awareness and concerns at </a:t>
            </a:r>
            <a:r>
              <a:rPr lang="en-US" sz="2000" dirty="0" smtClean="0"/>
              <a:t>the impact on trust in the profession resulting from threats </a:t>
            </a:r>
            <a:r>
              <a:rPr lang="en-US" sz="2000" dirty="0"/>
              <a:t>to independence in appearance arising from the provision of NAS to PIEs</a:t>
            </a:r>
          </a:p>
          <a:p>
            <a:pPr lvl="1"/>
            <a:r>
              <a:rPr lang="en-US" sz="2000" dirty="0"/>
              <a:t>Self-review threats to </a:t>
            </a:r>
            <a:r>
              <a:rPr lang="en-US" sz="2000" i="1" dirty="0"/>
              <a:t>independence in appearance </a:t>
            </a:r>
            <a:r>
              <a:rPr lang="en-US" sz="2000" dirty="0"/>
              <a:t>cannot be eliminated and safeguards are not capable of being applied to reduce such threats to an acceptable level </a:t>
            </a:r>
          </a:p>
          <a:p>
            <a:r>
              <a:rPr lang="en-US" dirty="0" smtClean="0"/>
              <a:t>600.11 A3 explains how to assess outcome of service and likelihood of SR threat</a:t>
            </a:r>
          </a:p>
          <a:p>
            <a:endParaRPr lang="en-US" sz="3733" dirty="0">
              <a:cs typeface="ＭＳ Ｐゴシック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0"/>
          </p:nvPr>
        </p:nvSpPr>
        <p:spPr>
          <a:xfrm>
            <a:off x="508000" y="163244"/>
            <a:ext cx="3556000" cy="228600"/>
          </a:xfrm>
        </p:spPr>
        <p:txBody>
          <a:bodyPr/>
          <a:lstStyle/>
          <a:p>
            <a:r>
              <a:rPr lang="en-US" dirty="0"/>
              <a:t>NAS Revision Being Proposed</a:t>
            </a:r>
          </a:p>
          <a:p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Provisions to Support SR Threat Prohibition </a:t>
            </a:r>
            <a:r>
              <a:rPr lang="en-US" sz="2800" dirty="0"/>
              <a:t>(PIEs) </a:t>
            </a:r>
          </a:p>
        </p:txBody>
      </p:sp>
    </p:spTree>
    <p:extLst>
      <p:ext uri="{BB962C8B-B14F-4D97-AF65-F5344CB8AC3E}">
        <p14:creationId xmlns:p14="http://schemas.microsoft.com/office/powerpoint/2010/main" val="1280951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507998" y="1856997"/>
            <a:ext cx="11126953" cy="4123389"/>
          </a:xfrm>
        </p:spPr>
        <p:txBody>
          <a:bodyPr/>
          <a:lstStyle/>
          <a:p>
            <a:pPr marL="342900" lvl="1" indent="-342900" fontAlgn="auto">
              <a:spcBef>
                <a:spcPts val="1200"/>
              </a:spcBef>
              <a:spcAft>
                <a:spcPts val="600"/>
              </a:spcAft>
              <a:buSzPct val="100000"/>
              <a:buFont typeface="Arial" panose="020B0604020202020204" pitchFamily="34" charset="0"/>
              <a:buChar char="•"/>
              <a:defRPr sz="2000"/>
            </a:pPr>
            <a:r>
              <a:rPr lang="en-US" sz="2600" dirty="0">
                <a:solidFill>
                  <a:srgbClr val="595959"/>
                </a:solidFill>
                <a:cs typeface="Arial"/>
                <a:sym typeface="Arial"/>
              </a:rPr>
              <a:t>In case of SR threat, concept of materiality is relevant only when assessing whether output of NAS will be included, directly or indirectly, in the f/s </a:t>
            </a:r>
          </a:p>
          <a:p>
            <a:pPr marL="342900" lvl="1" indent="-342900" fontAlgn="auto">
              <a:spcBef>
                <a:spcPts val="1200"/>
              </a:spcBef>
              <a:spcAft>
                <a:spcPts val="600"/>
              </a:spcAft>
              <a:buSzPct val="100000"/>
              <a:buFont typeface="Arial" panose="020B0604020202020204" pitchFamily="34" charset="0"/>
              <a:buChar char="•"/>
              <a:defRPr sz="2000"/>
            </a:pPr>
            <a:r>
              <a:rPr lang="en-US" sz="2600" dirty="0">
                <a:solidFill>
                  <a:srgbClr val="595959"/>
                </a:solidFill>
                <a:cs typeface="Arial"/>
                <a:sym typeface="Arial"/>
              </a:rPr>
              <a:t>Therefore, references to materiality </a:t>
            </a:r>
            <a:r>
              <a:rPr lang="en-US" sz="2600" dirty="0" smtClean="0">
                <a:solidFill>
                  <a:srgbClr val="595959"/>
                </a:solidFill>
                <a:cs typeface="Arial"/>
                <a:sym typeface="Arial"/>
              </a:rPr>
              <a:t>that </a:t>
            </a:r>
            <a:r>
              <a:rPr lang="en-US" sz="2600" dirty="0">
                <a:solidFill>
                  <a:srgbClr val="595959"/>
                </a:solidFill>
                <a:cs typeface="Arial"/>
                <a:sym typeface="Arial"/>
              </a:rPr>
              <a:t>exist in current NAS prohibitions would be withdrawn where a SR threat </a:t>
            </a:r>
            <a:r>
              <a:rPr lang="en-US" sz="2600" dirty="0" smtClean="0">
                <a:solidFill>
                  <a:srgbClr val="595959"/>
                </a:solidFill>
                <a:cs typeface="Arial"/>
                <a:sym typeface="Arial"/>
              </a:rPr>
              <a:t>arises</a:t>
            </a:r>
            <a:endParaRPr lang="en-US" sz="2600" dirty="0">
              <a:solidFill>
                <a:srgbClr val="595959"/>
              </a:solidFill>
              <a:cs typeface="Arial"/>
              <a:sym typeface="Arial"/>
            </a:endParaRPr>
          </a:p>
          <a:p>
            <a:pPr marL="342900" lvl="1" indent="-342900" fontAlgn="auto">
              <a:spcBef>
                <a:spcPts val="1200"/>
              </a:spcBef>
              <a:spcAft>
                <a:spcPts val="600"/>
              </a:spcAft>
              <a:buSzPct val="100000"/>
              <a:buFont typeface="Arial" panose="020B0604020202020204" pitchFamily="34" charset="0"/>
              <a:buChar char="•"/>
              <a:defRPr sz="2000"/>
            </a:pPr>
            <a:r>
              <a:rPr lang="en-US" sz="2600" dirty="0">
                <a:solidFill>
                  <a:srgbClr val="595959"/>
                </a:solidFill>
                <a:cs typeface="Arial"/>
                <a:sym typeface="Arial"/>
              </a:rPr>
              <a:t>Withdraw the exemption in current Code in R601.7 that allowed for the provision of accounting and bookkeeping services that are of a routine and mechanical nature for divisions or related entities of audit client when such services are immaterial to the f/s </a:t>
            </a:r>
            <a:endParaRPr lang="en-US" sz="2600" dirty="0">
              <a:solidFill>
                <a:srgbClr val="595959"/>
              </a:solidFill>
              <a:cs typeface="Arial"/>
            </a:endParaRPr>
          </a:p>
          <a:p>
            <a:pPr marL="342900" lvl="1" indent="-342900" fontAlgn="auto">
              <a:spcBef>
                <a:spcPts val="1200"/>
              </a:spcBef>
              <a:spcAft>
                <a:spcPts val="600"/>
              </a:spcAft>
              <a:buSzPct val="100000"/>
              <a:buFont typeface="Arial" panose="020B0604020202020204" pitchFamily="34" charset="0"/>
              <a:buChar char="•"/>
              <a:defRPr sz="2000"/>
            </a:pPr>
            <a:endParaRPr lang="en-US" sz="2800" dirty="0">
              <a:solidFill>
                <a:srgbClr val="595959"/>
              </a:solidFill>
              <a:cs typeface="Arial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667" dirty="0"/>
              <a:t>Materiality (PIEs)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118796" y="1952367"/>
            <a:ext cx="284858" cy="3954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0"/>
          </p:nvPr>
        </p:nvSpPr>
        <p:spPr>
          <a:xfrm>
            <a:off x="507999" y="153201"/>
            <a:ext cx="5180531" cy="385813"/>
          </a:xfrm>
        </p:spPr>
        <p:txBody>
          <a:bodyPr/>
          <a:lstStyle/>
          <a:p>
            <a:r>
              <a:rPr lang="en-US" dirty="0" smtClean="0"/>
              <a:t>NAS </a:t>
            </a:r>
            <a:r>
              <a:rPr lang="en-US" dirty="0"/>
              <a:t>Revisions Being Proposed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0134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508001" y="1794501"/>
            <a:ext cx="7166964" cy="4084320"/>
          </a:xfrm>
        </p:spPr>
        <p:txBody>
          <a:bodyPr/>
          <a:lstStyle/>
          <a:p>
            <a:endParaRPr lang="en-US" sz="3000" dirty="0" smtClean="0"/>
          </a:p>
          <a:p>
            <a:r>
              <a:rPr lang="en-US" sz="3000" dirty="0" smtClean="0"/>
              <a:t>Apply CF to identify, evaluate and address </a:t>
            </a:r>
            <a:r>
              <a:rPr lang="en-US" sz="3000" i="1" dirty="0" smtClean="0"/>
              <a:t>all </a:t>
            </a:r>
            <a:r>
              <a:rPr lang="en-US" sz="3000" i="1" dirty="0"/>
              <a:t>other types of threats </a:t>
            </a:r>
            <a:r>
              <a:rPr lang="en-US" sz="3000" dirty="0"/>
              <a:t>to </a:t>
            </a:r>
            <a:r>
              <a:rPr lang="en-US" sz="3000" dirty="0" smtClean="0"/>
              <a:t>independence</a:t>
            </a:r>
          </a:p>
          <a:p>
            <a:pPr lvl="1"/>
            <a:endParaRPr lang="en-US" dirty="0" smtClean="0"/>
          </a:p>
          <a:p>
            <a:pPr marL="924916" lvl="2"/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Threats other than Self-review (PIEs)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74965" y="1794500"/>
            <a:ext cx="4212235" cy="42165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8292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8447315" y="2659107"/>
            <a:ext cx="3332014" cy="1956436"/>
          </a:xfrm>
          <a:prstGeom prst="rect">
            <a:avLst/>
          </a:prstGeom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667" dirty="0" smtClean="0"/>
              <a:t>Matter for IESBA Consideration</a:t>
            </a:r>
            <a:endParaRPr lang="en-US" sz="2667" dirty="0"/>
          </a:p>
        </p:txBody>
      </p:sp>
      <p:sp>
        <p:nvSpPr>
          <p:cNvPr id="2" name="TextBox 1"/>
          <p:cNvSpPr txBox="1"/>
          <p:nvPr/>
        </p:nvSpPr>
        <p:spPr>
          <a:xfrm>
            <a:off x="118796" y="1952367"/>
            <a:ext cx="284858" cy="3954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7" name="Content Placeholder 7"/>
          <p:cNvSpPr txBox="1">
            <a:spLocks/>
          </p:cNvSpPr>
          <p:nvPr/>
        </p:nvSpPr>
        <p:spPr bwMode="auto">
          <a:xfrm>
            <a:off x="403654" y="1952367"/>
            <a:ext cx="7407935" cy="39781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457189" indent="-457189" algn="l" rtl="0" eaLnBrk="1" fontAlgn="base" hangingPunct="1">
              <a:spcBef>
                <a:spcPts val="800"/>
              </a:spcBef>
              <a:spcAft>
                <a:spcPct val="0"/>
              </a:spcAft>
              <a:buChar char="•"/>
              <a:defRPr sz="32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926569" indent="-463284" algn="l" rtl="0" eaLnBrk="1" fontAlgn="base" hangingPunct="1">
              <a:spcBef>
                <a:spcPts val="1035"/>
              </a:spcBef>
              <a:spcAft>
                <a:spcPct val="0"/>
              </a:spcAft>
              <a:buChar char="–"/>
              <a:defRPr sz="2667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2pPr>
            <a:lvl3pPr marL="1389853" indent="-463284" algn="l" rtl="0" eaLnBrk="1" fontAlgn="base" hangingPunct="1">
              <a:spcBef>
                <a:spcPts val="1035"/>
              </a:spcBef>
              <a:spcAft>
                <a:spcPct val="0"/>
              </a:spcAft>
              <a:buChar char="•"/>
              <a:defRPr sz="24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3pPr>
            <a:lvl4pPr marL="1853138" indent="-463284" algn="l" rtl="0" eaLnBrk="1" fontAlgn="base" hangingPunct="1">
              <a:spcBef>
                <a:spcPts val="1035"/>
              </a:spcBef>
              <a:spcAft>
                <a:spcPct val="0"/>
              </a:spcAft>
              <a:buChar char="–"/>
              <a:defRPr sz="2133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4pPr>
            <a:lvl5pPr marL="2316422" indent="-463284" algn="l" rtl="0" eaLnBrk="1" fontAlgn="base" hangingPunct="1">
              <a:spcBef>
                <a:spcPts val="1035"/>
              </a:spcBef>
              <a:spcAft>
                <a:spcPct val="0"/>
              </a:spcAft>
              <a:buChar char="»"/>
              <a:defRPr sz="1867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5pPr>
            <a:lvl6pPr marL="3352716" indent="-304792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667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667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886" indent="-304792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667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667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14350" indent="-514350">
              <a:buFont typeface="+mj-lt"/>
              <a:buAutoNum type="arabicPeriod" startAt="2"/>
            </a:pPr>
            <a:r>
              <a:rPr lang="en-US" sz="2600" kern="0" dirty="0" smtClean="0">
                <a:solidFill>
                  <a:srgbClr val="000000">
                    <a:lumMod val="65000"/>
                    <a:lumOff val="35000"/>
                  </a:srgbClr>
                </a:solidFill>
              </a:rPr>
              <a:t>IESBA members are asked whether they support: </a:t>
            </a:r>
          </a:p>
          <a:p>
            <a:pPr marL="983730" lvl="1" indent="-514350">
              <a:spcBef>
                <a:spcPts val="1800"/>
              </a:spcBef>
              <a:buFont typeface="+mj-lt"/>
              <a:buAutoNum type="alphaLcParenR"/>
            </a:pPr>
            <a:r>
              <a:rPr lang="en-US" sz="2600" kern="0" dirty="0" smtClean="0">
                <a:solidFill>
                  <a:srgbClr val="000000">
                    <a:lumMod val="65000"/>
                    <a:lumOff val="35000"/>
                  </a:srgbClr>
                </a:solidFill>
                <a:cs typeface="ＭＳ Ｐゴシック" charset="0"/>
              </a:rPr>
              <a:t>The proposal to prohibit the provision of NAS that may give rise to a </a:t>
            </a:r>
            <a:r>
              <a:rPr lang="en-US" sz="2600" kern="0" dirty="0">
                <a:solidFill>
                  <a:srgbClr val="000000">
                    <a:lumMod val="65000"/>
                    <a:lumOff val="35000"/>
                  </a:srgbClr>
                </a:solidFill>
                <a:cs typeface="ＭＳ Ｐゴシック" charset="0"/>
              </a:rPr>
              <a:t>self-review threats </a:t>
            </a:r>
            <a:r>
              <a:rPr lang="en-US" sz="2600" kern="0" dirty="0" smtClean="0">
                <a:solidFill>
                  <a:srgbClr val="000000">
                    <a:lumMod val="65000"/>
                    <a:lumOff val="35000"/>
                  </a:srgbClr>
                </a:solidFill>
                <a:cs typeface="ＭＳ Ｐゴシック" charset="0"/>
              </a:rPr>
              <a:t>impacting the financial statements to be audited; and</a:t>
            </a:r>
            <a:endParaRPr lang="en-US" sz="2600" kern="0" dirty="0">
              <a:solidFill>
                <a:srgbClr val="000000">
                  <a:lumMod val="65000"/>
                  <a:lumOff val="35000"/>
                </a:srgbClr>
              </a:solidFill>
              <a:cs typeface="ＭＳ Ｐゴシック" charset="0"/>
            </a:endParaRPr>
          </a:p>
          <a:p>
            <a:pPr marL="983730" lvl="1" indent="-514350">
              <a:buFont typeface="+mj-lt"/>
              <a:buAutoNum type="alphaLcParenR"/>
            </a:pPr>
            <a:r>
              <a:rPr lang="en-US" sz="2600" kern="0" dirty="0" smtClean="0">
                <a:solidFill>
                  <a:srgbClr val="000000">
                    <a:lumMod val="65000"/>
                    <a:lumOff val="35000"/>
                  </a:srgbClr>
                </a:solidFill>
                <a:cs typeface="ＭＳ Ｐゴシック" charset="0"/>
              </a:rPr>
              <a:t>The inclusion of a list of prohibited </a:t>
            </a:r>
            <a:r>
              <a:rPr lang="en-US" sz="2600" kern="0" dirty="0">
                <a:solidFill>
                  <a:srgbClr val="000000">
                    <a:lumMod val="65000"/>
                    <a:lumOff val="35000"/>
                  </a:srgbClr>
                </a:solidFill>
                <a:cs typeface="ＭＳ Ｐゴシック" charset="0"/>
              </a:rPr>
              <a:t>NAS prohibitions for </a:t>
            </a:r>
            <a:r>
              <a:rPr lang="en-US" sz="2600" kern="0" dirty="0" smtClean="0">
                <a:solidFill>
                  <a:srgbClr val="000000">
                    <a:lumMod val="65000"/>
                    <a:lumOff val="35000"/>
                  </a:srgbClr>
                </a:solidFill>
                <a:cs typeface="ＭＳ Ｐゴシック" charset="0"/>
              </a:rPr>
              <a:t>PIEs </a:t>
            </a:r>
            <a:r>
              <a:rPr lang="en-US" sz="2600" kern="0" dirty="0">
                <a:solidFill>
                  <a:srgbClr val="000000">
                    <a:lumMod val="65000"/>
                    <a:lumOff val="35000"/>
                  </a:srgbClr>
                </a:solidFill>
                <a:cs typeface="ＭＳ Ｐゴシック" charset="0"/>
              </a:rPr>
              <a:t>in 600.11 </a:t>
            </a:r>
            <a:r>
              <a:rPr lang="en-US" sz="2600" kern="0" dirty="0" smtClean="0">
                <a:solidFill>
                  <a:srgbClr val="000000">
                    <a:lumMod val="65000"/>
                    <a:lumOff val="35000"/>
                  </a:srgbClr>
                </a:solidFill>
                <a:cs typeface="ＭＳ Ｐゴシック" charset="0"/>
              </a:rPr>
              <a:t>A2.</a:t>
            </a:r>
            <a:endParaRPr lang="en-US" sz="2600" kern="0" dirty="0">
              <a:solidFill>
                <a:srgbClr val="000000">
                  <a:lumMod val="65000"/>
                  <a:lumOff val="35000"/>
                </a:srgbClr>
              </a:solidFill>
              <a:cs typeface="ＭＳ Ｐゴシック" charset="0"/>
            </a:endParaRPr>
          </a:p>
          <a:p>
            <a:pPr marL="514350" indent="-514350">
              <a:buFont typeface="+mj-lt"/>
              <a:buAutoNum type="arabicPeriod" startAt="2"/>
            </a:pPr>
            <a:endParaRPr lang="en-US" sz="2600" kern="0" dirty="0" smtClean="0">
              <a:solidFill>
                <a:srgbClr val="000000">
                  <a:lumMod val="65000"/>
                  <a:lumOff val="35000"/>
                </a:srgbClr>
              </a:solidFill>
            </a:endParaRPr>
          </a:p>
          <a:p>
            <a:pPr marL="0" indent="0" algn="ctr">
              <a:buNone/>
            </a:pPr>
            <a:r>
              <a:rPr lang="en-US" sz="2667" dirty="0" smtClean="0">
                <a:solidFill>
                  <a:srgbClr val="000000">
                    <a:lumMod val="65000"/>
                    <a:lumOff val="35000"/>
                  </a:srgbClr>
                </a:solidFill>
                <a:cs typeface="+mn-cs"/>
              </a:rPr>
              <a:t> </a:t>
            </a:r>
            <a:endParaRPr lang="en-US" sz="2667" dirty="0">
              <a:solidFill>
                <a:srgbClr val="000000">
                  <a:lumMod val="65000"/>
                  <a:lumOff val="35000"/>
                </a:srgbClr>
              </a:solidFill>
              <a:cs typeface="+mn-cs"/>
            </a:endParaRPr>
          </a:p>
        </p:txBody>
      </p:sp>
      <p:sp>
        <p:nvSpPr>
          <p:cNvPr id="5" name="Subtitle 4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1996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508000" y="1794501"/>
            <a:ext cx="11490712" cy="4084320"/>
          </a:xfrm>
        </p:spPr>
        <p:txBody>
          <a:bodyPr/>
          <a:lstStyle/>
          <a:p>
            <a:r>
              <a:rPr lang="en-US" sz="2600" dirty="0" smtClean="0"/>
              <a:t>600.19 A1 reminds firms to comply with the provisions in S300 re communications with TCWG </a:t>
            </a:r>
          </a:p>
          <a:p>
            <a:r>
              <a:rPr lang="en-US" sz="2600" dirty="0" smtClean="0"/>
              <a:t>R600.21 to 600.22 A2 apply to PIEs only </a:t>
            </a:r>
          </a:p>
          <a:p>
            <a:pPr lvl="1"/>
            <a:r>
              <a:rPr lang="en-US" sz="1800" dirty="0" smtClean="0"/>
              <a:t>Require firms and network firms to obtain approval from TCWG in order to provide NAS to audit clients</a:t>
            </a:r>
          </a:p>
          <a:p>
            <a:pPr lvl="1"/>
            <a:r>
              <a:rPr lang="en-US" sz="1800" dirty="0" smtClean="0"/>
              <a:t>Allows flexibility for TCWG to pre-approve on an individual NAS engagement basis or via an established process </a:t>
            </a:r>
          </a:p>
          <a:p>
            <a:pPr lvl="1"/>
            <a:r>
              <a:rPr lang="en-US" sz="1800" dirty="0" smtClean="0"/>
              <a:t>NAS that are trivial and inconsequential would not require pre-approval ( </a:t>
            </a:r>
            <a:r>
              <a:rPr lang="en-US" sz="1800" dirty="0"/>
              <a:t>RITP test to determine “trivial or </a:t>
            </a:r>
            <a:r>
              <a:rPr lang="en-US" sz="1800" dirty="0" smtClean="0"/>
              <a:t>inconsequential” NAS)</a:t>
            </a:r>
            <a:endParaRPr lang="en-US" sz="1800" dirty="0"/>
          </a:p>
          <a:p>
            <a:pPr lvl="1"/>
            <a:r>
              <a:rPr lang="en-US" sz="1800" i="1" dirty="0" smtClean="0"/>
              <a:t>TF is still exploring how firms should evidence pre-approvals and whether pre-approvals be in writing</a:t>
            </a:r>
          </a:p>
          <a:p>
            <a:r>
              <a:rPr lang="en-US" sz="2600" dirty="0"/>
              <a:t>600.20 A1 </a:t>
            </a:r>
            <a:r>
              <a:rPr lang="en-US" sz="2600" dirty="0" smtClean="0"/>
              <a:t>encourages firms to obtain pre-approvals for non-PIEs</a:t>
            </a:r>
            <a:endParaRPr lang="en-US" sz="2600" dirty="0"/>
          </a:p>
        </p:txBody>
      </p:sp>
      <p:sp>
        <p:nvSpPr>
          <p:cNvPr id="11" name="Subtitle 10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r>
              <a:rPr lang="en-US" dirty="0"/>
              <a:t>NAS Revision Being Proposed</a:t>
            </a:r>
          </a:p>
          <a:p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667" dirty="0" smtClean="0"/>
              <a:t>Enhanced Auditor Communications with TCWG</a:t>
            </a:r>
            <a:endParaRPr lang="en-US" sz="2667" dirty="0"/>
          </a:p>
        </p:txBody>
      </p:sp>
      <p:sp>
        <p:nvSpPr>
          <p:cNvPr id="2" name="TextBox 1"/>
          <p:cNvSpPr txBox="1"/>
          <p:nvPr/>
        </p:nvSpPr>
        <p:spPr>
          <a:xfrm>
            <a:off x="118796" y="1952367"/>
            <a:ext cx="284858" cy="3954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1990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8447315" y="2659107"/>
            <a:ext cx="3332014" cy="1956436"/>
          </a:xfrm>
          <a:prstGeom prst="rect">
            <a:avLst/>
          </a:prstGeom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667" dirty="0" smtClean="0"/>
              <a:t>Matter for IESBA Consideration</a:t>
            </a:r>
            <a:endParaRPr lang="en-US" sz="2667" dirty="0"/>
          </a:p>
        </p:txBody>
      </p:sp>
      <p:sp>
        <p:nvSpPr>
          <p:cNvPr id="2" name="TextBox 1"/>
          <p:cNvSpPr txBox="1"/>
          <p:nvPr/>
        </p:nvSpPr>
        <p:spPr>
          <a:xfrm>
            <a:off x="118796" y="1952367"/>
            <a:ext cx="284858" cy="3954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7" name="Content Placeholder 7"/>
          <p:cNvSpPr txBox="1">
            <a:spLocks/>
          </p:cNvSpPr>
          <p:nvPr/>
        </p:nvSpPr>
        <p:spPr bwMode="auto">
          <a:xfrm>
            <a:off x="403654" y="1952367"/>
            <a:ext cx="7407935" cy="39781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457189" indent="-457189" algn="l" rtl="0" eaLnBrk="1" fontAlgn="base" hangingPunct="1">
              <a:spcBef>
                <a:spcPts val="800"/>
              </a:spcBef>
              <a:spcAft>
                <a:spcPct val="0"/>
              </a:spcAft>
              <a:buChar char="•"/>
              <a:defRPr sz="32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926569" indent="-463284" algn="l" rtl="0" eaLnBrk="1" fontAlgn="base" hangingPunct="1">
              <a:spcBef>
                <a:spcPts val="1035"/>
              </a:spcBef>
              <a:spcAft>
                <a:spcPct val="0"/>
              </a:spcAft>
              <a:buChar char="–"/>
              <a:defRPr sz="2667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2pPr>
            <a:lvl3pPr marL="1389853" indent="-463284" algn="l" rtl="0" eaLnBrk="1" fontAlgn="base" hangingPunct="1">
              <a:spcBef>
                <a:spcPts val="1035"/>
              </a:spcBef>
              <a:spcAft>
                <a:spcPct val="0"/>
              </a:spcAft>
              <a:buChar char="•"/>
              <a:defRPr sz="24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3pPr>
            <a:lvl4pPr marL="1853138" indent="-463284" algn="l" rtl="0" eaLnBrk="1" fontAlgn="base" hangingPunct="1">
              <a:spcBef>
                <a:spcPts val="1035"/>
              </a:spcBef>
              <a:spcAft>
                <a:spcPct val="0"/>
              </a:spcAft>
              <a:buChar char="–"/>
              <a:defRPr sz="2133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4pPr>
            <a:lvl5pPr marL="2316422" indent="-463284" algn="l" rtl="0" eaLnBrk="1" fontAlgn="base" hangingPunct="1">
              <a:spcBef>
                <a:spcPts val="1035"/>
              </a:spcBef>
              <a:spcAft>
                <a:spcPct val="0"/>
              </a:spcAft>
              <a:buChar char="»"/>
              <a:defRPr sz="1867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5pPr>
            <a:lvl6pPr marL="3352716" indent="-304792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667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667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886" indent="-304792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667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667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14350" indent="-514350">
              <a:buFont typeface="+mj-lt"/>
              <a:buAutoNum type="arabicPeriod" startAt="3"/>
            </a:pPr>
            <a:r>
              <a:rPr lang="en-US" sz="2600" kern="0" dirty="0" smtClean="0">
                <a:solidFill>
                  <a:srgbClr val="000000">
                    <a:lumMod val="65000"/>
                    <a:lumOff val="35000"/>
                  </a:srgbClr>
                </a:solidFill>
              </a:rPr>
              <a:t>IESBA members are asked whether they support the proposal for:</a:t>
            </a:r>
          </a:p>
          <a:p>
            <a:pPr marL="983730" lvl="1" indent="-514350"/>
            <a:r>
              <a:rPr lang="en-US" sz="2200" kern="0" dirty="0">
                <a:solidFill>
                  <a:srgbClr val="000000">
                    <a:lumMod val="65000"/>
                    <a:lumOff val="35000"/>
                  </a:srgbClr>
                </a:solidFill>
              </a:rPr>
              <a:t>E</a:t>
            </a:r>
            <a:r>
              <a:rPr lang="en-US" sz="2200" kern="0" dirty="0" smtClean="0">
                <a:solidFill>
                  <a:srgbClr val="000000">
                    <a:lumMod val="65000"/>
                    <a:lumOff val="35000"/>
                  </a:srgbClr>
                </a:solidFill>
              </a:rPr>
              <a:t>nhanced auditor communications with TCWG</a:t>
            </a:r>
          </a:p>
          <a:p>
            <a:pPr marL="983730" lvl="1" indent="-514350"/>
            <a:r>
              <a:rPr lang="en-US" sz="2200" kern="0" dirty="0" smtClean="0">
                <a:solidFill>
                  <a:srgbClr val="000000">
                    <a:lumMod val="65000"/>
                    <a:lumOff val="35000"/>
                  </a:srgbClr>
                </a:solidFill>
              </a:rPr>
              <a:t>Proposed requirement for firms to obtain </a:t>
            </a:r>
            <a:r>
              <a:rPr lang="en-US" sz="2200" kern="0" dirty="0">
                <a:solidFill>
                  <a:srgbClr val="000000">
                    <a:lumMod val="65000"/>
                    <a:lumOff val="35000"/>
                  </a:srgbClr>
                </a:solidFill>
              </a:rPr>
              <a:t>pre-approval from TCWG for provision of NAS to </a:t>
            </a:r>
            <a:r>
              <a:rPr lang="en-US" sz="2200" kern="0" dirty="0" smtClean="0">
                <a:solidFill>
                  <a:srgbClr val="000000">
                    <a:lumMod val="65000"/>
                    <a:lumOff val="35000"/>
                  </a:srgbClr>
                </a:solidFill>
              </a:rPr>
              <a:t>PIEs</a:t>
            </a:r>
            <a:endParaRPr lang="en-US" sz="2200" kern="0" dirty="0">
              <a:solidFill>
                <a:srgbClr val="000000">
                  <a:lumMod val="65000"/>
                  <a:lumOff val="35000"/>
                </a:srgbClr>
              </a:solidFill>
            </a:endParaRPr>
          </a:p>
          <a:p>
            <a:pPr marL="0" indent="0" algn="ctr">
              <a:buNone/>
            </a:pPr>
            <a:r>
              <a:rPr lang="en-US" sz="2600" kern="0" dirty="0">
                <a:solidFill>
                  <a:srgbClr val="000000">
                    <a:lumMod val="65000"/>
                    <a:lumOff val="35000"/>
                  </a:srgbClr>
                </a:solidFill>
              </a:rPr>
              <a:t> </a:t>
            </a:r>
          </a:p>
        </p:txBody>
      </p:sp>
      <p:sp>
        <p:nvSpPr>
          <p:cNvPr id="5" name="Subtitle 4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5982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403654" y="1787612"/>
            <a:ext cx="9868930" cy="4140636"/>
          </a:xfrm>
        </p:spPr>
        <p:txBody>
          <a:bodyPr/>
          <a:lstStyle/>
          <a:p>
            <a:r>
              <a:rPr lang="en-US" sz="2800" dirty="0" smtClean="0"/>
              <a:t>Regulators suggested IESBA consider including ‘fee-cap’ to the Code → RT participants disagreed</a:t>
            </a:r>
          </a:p>
          <a:p>
            <a:r>
              <a:rPr lang="en-US" sz="2800" dirty="0" smtClean="0"/>
              <a:t>Task Force considered </a:t>
            </a:r>
          </a:p>
          <a:p>
            <a:pPr lvl="1"/>
            <a:r>
              <a:rPr lang="en-US" sz="2800" dirty="0" smtClean="0"/>
              <a:t>Most recently adopted EU rules and guidance</a:t>
            </a:r>
            <a:endParaRPr lang="en-US" sz="2800" dirty="0"/>
          </a:p>
          <a:p>
            <a:pPr lvl="1"/>
            <a:r>
              <a:rPr lang="en-US" sz="2800" dirty="0" smtClean="0"/>
              <a:t>Options presented in Fees Final Report to address ratio of audit and NAS fee:</a:t>
            </a:r>
          </a:p>
          <a:p>
            <a:pPr marL="926580" lvl="1" indent="-457200">
              <a:buFont typeface="+mj-lt"/>
              <a:buAutoNum type="arabicPeriod"/>
            </a:pPr>
            <a:r>
              <a:rPr lang="en-US" sz="2267" dirty="0" smtClean="0"/>
              <a:t>Establish a threshold to level </a:t>
            </a:r>
            <a:r>
              <a:rPr lang="en-US" sz="2267" dirty="0"/>
              <a:t>of fees for </a:t>
            </a:r>
            <a:r>
              <a:rPr lang="en-US" sz="2267" dirty="0" smtClean="0"/>
              <a:t>NAS in </a:t>
            </a:r>
            <a:r>
              <a:rPr lang="en-US" sz="2267" dirty="0"/>
              <a:t>relation to audit fees, as a trigger to require </a:t>
            </a:r>
            <a:r>
              <a:rPr lang="en-US" sz="2267" dirty="0" smtClean="0"/>
              <a:t>to </a:t>
            </a:r>
            <a:r>
              <a:rPr lang="en-US" sz="2267" dirty="0"/>
              <a:t>reassess the threats to independence;</a:t>
            </a:r>
          </a:p>
          <a:p>
            <a:pPr marL="926580" lvl="1" indent="-457200">
              <a:buFont typeface="+mj-lt"/>
              <a:buAutoNum type="arabicPeriod"/>
            </a:pPr>
            <a:r>
              <a:rPr lang="en-US" sz="2267" dirty="0" smtClean="0"/>
              <a:t>Include a </a:t>
            </a:r>
            <a:r>
              <a:rPr lang="en-US" sz="2267" dirty="0"/>
              <a:t>cap on the level of fees for </a:t>
            </a:r>
            <a:r>
              <a:rPr lang="en-US" sz="2267" dirty="0" smtClean="0"/>
              <a:t>NAS in </a:t>
            </a:r>
            <a:r>
              <a:rPr lang="en-US" sz="2267" dirty="0"/>
              <a:t>relation to audit fees, </a:t>
            </a:r>
          </a:p>
        </p:txBody>
      </p:sp>
      <p:sp>
        <p:nvSpPr>
          <p:cNvPr id="11" name="Subtitle 10"/>
          <p:cNvSpPr>
            <a:spLocks noGrp="1"/>
          </p:cNvSpPr>
          <p:nvPr>
            <p:ph type="subTitle" idx="10"/>
          </p:nvPr>
        </p:nvSpPr>
        <p:spPr>
          <a:xfrm>
            <a:off x="507999" y="76199"/>
            <a:ext cx="5700295" cy="270309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667" dirty="0" smtClean="0"/>
              <a:t>Matters Coordinated with Fees Task Force </a:t>
            </a:r>
            <a:endParaRPr lang="en-US" sz="2667" dirty="0"/>
          </a:p>
        </p:txBody>
      </p:sp>
      <p:sp>
        <p:nvSpPr>
          <p:cNvPr id="2" name="TextBox 1"/>
          <p:cNvSpPr txBox="1"/>
          <p:nvPr/>
        </p:nvSpPr>
        <p:spPr>
          <a:xfrm>
            <a:off x="118796" y="1952367"/>
            <a:ext cx="284858" cy="3954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94789" y="2632119"/>
            <a:ext cx="2269590" cy="16887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648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603350" y="1673134"/>
            <a:ext cx="11055178" cy="4247729"/>
          </a:xfrm>
        </p:spPr>
        <p:txBody>
          <a:bodyPr/>
          <a:lstStyle/>
          <a:p>
            <a:r>
              <a:rPr lang="en-US" sz="2800" smtClean="0"/>
              <a:t>Include req’t </a:t>
            </a:r>
            <a:r>
              <a:rPr lang="en-US" sz="2800" dirty="0" smtClean="0"/>
              <a:t>to reassess threats </a:t>
            </a:r>
            <a:r>
              <a:rPr lang="en-US" sz="2800" dirty="0"/>
              <a:t>to </a:t>
            </a:r>
            <a:r>
              <a:rPr lang="en-US" sz="2800" dirty="0" smtClean="0"/>
              <a:t>independence once a certain fee threshold is exceeded → alternative to a “fee cap” </a:t>
            </a:r>
          </a:p>
          <a:p>
            <a:r>
              <a:rPr lang="en-US" sz="2800" dirty="0" smtClean="0"/>
              <a:t>Ratio would be </a:t>
            </a:r>
            <a:r>
              <a:rPr lang="en-US" sz="2800" b="1" i="1" dirty="0" smtClean="0"/>
              <a:t>audit fees </a:t>
            </a:r>
            <a:r>
              <a:rPr lang="en-US" sz="2800" dirty="0" smtClean="0"/>
              <a:t>to </a:t>
            </a:r>
            <a:r>
              <a:rPr lang="en-US" sz="2800" b="1" i="1" dirty="0" smtClean="0"/>
              <a:t>fees for services other than audit</a:t>
            </a:r>
            <a:r>
              <a:rPr lang="en-US" sz="2800" i="1" dirty="0" smtClean="0"/>
              <a:t> </a:t>
            </a:r>
            <a:r>
              <a:rPr lang="en-US" sz="2800" dirty="0" smtClean="0"/>
              <a:t>(i.e. audit related, assurance services and NAS)</a:t>
            </a:r>
          </a:p>
          <a:p>
            <a:r>
              <a:rPr lang="en-US" sz="2800" dirty="0" smtClean="0"/>
              <a:t>Firms would be required to:</a:t>
            </a:r>
          </a:p>
          <a:p>
            <a:pPr marL="812280" lvl="1" indent="-342900" fontAlgn="auto">
              <a:lnSpc>
                <a:spcPts val="2400"/>
              </a:lnSpc>
              <a:spcBef>
                <a:spcPts val="600"/>
              </a:spcBef>
              <a:spcAft>
                <a:spcPts val="0"/>
              </a:spcAft>
              <a:buSzPct val="100000"/>
            </a:pPr>
            <a:r>
              <a:rPr lang="en-US" sz="2000" dirty="0">
                <a:solidFill>
                  <a:srgbClr val="595959"/>
                </a:solidFill>
                <a:cs typeface="Arial"/>
              </a:rPr>
              <a:t>Disclose and discuss with TCWG</a:t>
            </a:r>
          </a:p>
          <a:p>
            <a:pPr marL="812280" lvl="1" indent="-342900" fontAlgn="auto">
              <a:lnSpc>
                <a:spcPts val="2400"/>
              </a:lnSpc>
              <a:spcBef>
                <a:spcPts val="600"/>
              </a:spcBef>
              <a:spcAft>
                <a:spcPts val="0"/>
              </a:spcAft>
              <a:buSzPct val="100000"/>
            </a:pPr>
            <a:r>
              <a:rPr lang="en-US" sz="2000" dirty="0">
                <a:solidFill>
                  <a:srgbClr val="595959"/>
                </a:solidFill>
                <a:cs typeface="Arial"/>
              </a:rPr>
              <a:t>Determine whether to apply safeguards that are specified by the Code</a:t>
            </a:r>
            <a:r>
              <a:rPr lang="en-US" dirty="0" smtClean="0"/>
              <a:t> </a:t>
            </a:r>
          </a:p>
          <a:p>
            <a:pPr marL="457189" lvl="2" indent="-457189">
              <a:spcBef>
                <a:spcPts val="800"/>
              </a:spcBef>
            </a:pPr>
            <a:r>
              <a:rPr lang="en-US" sz="2800" dirty="0">
                <a:cs typeface="ＭＳ Ｐゴシック" charset="0"/>
              </a:rPr>
              <a:t>Proposal would apply to audits of clients that are PIEs only</a:t>
            </a:r>
          </a:p>
        </p:txBody>
      </p:sp>
      <p:sp>
        <p:nvSpPr>
          <p:cNvPr id="11" name="Subtitle 10"/>
          <p:cNvSpPr>
            <a:spLocks noGrp="1"/>
          </p:cNvSpPr>
          <p:nvPr>
            <p:ph type="subTitle" idx="10"/>
          </p:nvPr>
        </p:nvSpPr>
        <p:spPr>
          <a:xfrm>
            <a:off x="507999" y="76199"/>
            <a:ext cx="5482897" cy="386255"/>
          </a:xfrm>
        </p:spPr>
        <p:txBody>
          <a:bodyPr/>
          <a:lstStyle/>
          <a:p>
            <a:r>
              <a:rPr lang="en-US" sz="2000" dirty="0"/>
              <a:t>Matters Coordinated with Fees Task Force 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667" dirty="0" smtClean="0"/>
              <a:t>Task Force Proposal </a:t>
            </a:r>
            <a:endParaRPr lang="en-US" sz="2667" dirty="0"/>
          </a:p>
        </p:txBody>
      </p:sp>
      <p:sp>
        <p:nvSpPr>
          <p:cNvPr id="2" name="TextBox 1"/>
          <p:cNvSpPr txBox="1"/>
          <p:nvPr/>
        </p:nvSpPr>
        <p:spPr>
          <a:xfrm>
            <a:off x="118796" y="1952367"/>
            <a:ext cx="284858" cy="3954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5498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8447315" y="2659107"/>
            <a:ext cx="3332014" cy="1956436"/>
          </a:xfrm>
          <a:prstGeom prst="rect">
            <a:avLst/>
          </a:prstGeom>
        </p:spPr>
      </p:pic>
      <p:sp>
        <p:nvSpPr>
          <p:cNvPr id="11" name="Subtitle 10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667" dirty="0" smtClean="0"/>
              <a:t>Matter for IESBA Consideration</a:t>
            </a:r>
            <a:endParaRPr lang="en-US" sz="2667" dirty="0"/>
          </a:p>
        </p:txBody>
      </p:sp>
      <p:sp>
        <p:nvSpPr>
          <p:cNvPr id="2" name="TextBox 1"/>
          <p:cNvSpPr txBox="1"/>
          <p:nvPr/>
        </p:nvSpPr>
        <p:spPr>
          <a:xfrm>
            <a:off x="118796" y="1952367"/>
            <a:ext cx="284858" cy="3954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7" name="Content Placeholder 7"/>
          <p:cNvSpPr txBox="1">
            <a:spLocks/>
          </p:cNvSpPr>
          <p:nvPr/>
        </p:nvSpPr>
        <p:spPr bwMode="auto">
          <a:xfrm>
            <a:off x="403654" y="1952367"/>
            <a:ext cx="7407935" cy="39781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457189" indent="-457189" algn="l" rtl="0" eaLnBrk="1" fontAlgn="base" hangingPunct="1">
              <a:spcBef>
                <a:spcPts val="800"/>
              </a:spcBef>
              <a:spcAft>
                <a:spcPct val="0"/>
              </a:spcAft>
              <a:buChar char="•"/>
              <a:defRPr sz="32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926569" indent="-463284" algn="l" rtl="0" eaLnBrk="1" fontAlgn="base" hangingPunct="1">
              <a:spcBef>
                <a:spcPts val="1035"/>
              </a:spcBef>
              <a:spcAft>
                <a:spcPct val="0"/>
              </a:spcAft>
              <a:buChar char="–"/>
              <a:defRPr sz="2667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2pPr>
            <a:lvl3pPr marL="1389853" indent="-463284" algn="l" rtl="0" eaLnBrk="1" fontAlgn="base" hangingPunct="1">
              <a:spcBef>
                <a:spcPts val="1035"/>
              </a:spcBef>
              <a:spcAft>
                <a:spcPct val="0"/>
              </a:spcAft>
              <a:buChar char="•"/>
              <a:defRPr sz="24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3pPr>
            <a:lvl4pPr marL="1853138" indent="-463284" algn="l" rtl="0" eaLnBrk="1" fontAlgn="base" hangingPunct="1">
              <a:spcBef>
                <a:spcPts val="1035"/>
              </a:spcBef>
              <a:spcAft>
                <a:spcPct val="0"/>
              </a:spcAft>
              <a:buChar char="–"/>
              <a:defRPr sz="2133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4pPr>
            <a:lvl5pPr marL="2316422" indent="-463284" algn="l" rtl="0" eaLnBrk="1" fontAlgn="base" hangingPunct="1">
              <a:spcBef>
                <a:spcPts val="1035"/>
              </a:spcBef>
              <a:spcAft>
                <a:spcPct val="0"/>
              </a:spcAft>
              <a:buChar char="»"/>
              <a:defRPr sz="1867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5pPr>
            <a:lvl6pPr marL="3352716" indent="-304792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667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667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886" indent="-304792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667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667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14350" indent="-514350">
              <a:buFont typeface="+mj-lt"/>
              <a:buAutoNum type="arabicPeriod" startAt="4"/>
            </a:pPr>
            <a:r>
              <a:rPr lang="en-US" sz="2600" kern="0" dirty="0" smtClean="0">
                <a:solidFill>
                  <a:srgbClr val="000000">
                    <a:lumMod val="65000"/>
                    <a:lumOff val="35000"/>
                  </a:srgbClr>
                </a:solidFill>
              </a:rPr>
              <a:t>IESBA members are asked whether they support the proposal to</a:t>
            </a:r>
            <a:r>
              <a:rPr lang="en-US" sz="2800" kern="0" dirty="0" smtClean="0">
                <a:solidFill>
                  <a:srgbClr val="000000">
                    <a:lumMod val="65000"/>
                    <a:lumOff val="35000"/>
                  </a:srgbClr>
                </a:solidFill>
              </a:rPr>
              <a:t> establish</a:t>
            </a:r>
            <a:r>
              <a:rPr lang="en-US" sz="2600" kern="0" dirty="0" smtClean="0">
                <a:solidFill>
                  <a:srgbClr val="000000">
                    <a:lumMod val="65000"/>
                    <a:lumOff val="35000"/>
                  </a:srgbClr>
                </a:solidFill>
              </a:rPr>
              <a:t>:</a:t>
            </a:r>
          </a:p>
          <a:p>
            <a:pPr marL="812280" lvl="1" indent="-342900" fontAlgn="auto">
              <a:lnSpc>
                <a:spcPts val="2400"/>
              </a:lnSpc>
              <a:spcBef>
                <a:spcPts val="1200"/>
              </a:spcBef>
              <a:spcAft>
                <a:spcPts val="0"/>
              </a:spcAft>
              <a:buSzPct val="100000"/>
              <a:buFont typeface="+mj-lt"/>
              <a:buChar char="–"/>
            </a:pPr>
            <a:r>
              <a:rPr lang="en-US" sz="2200" dirty="0">
                <a:solidFill>
                  <a:srgbClr val="595959"/>
                </a:solidFill>
                <a:cs typeface="Arial"/>
              </a:rPr>
              <a:t>A fee threshold for disclosure of the ratio of audit fees to fees for services other than audit; and </a:t>
            </a:r>
          </a:p>
          <a:p>
            <a:pPr marL="812280" lvl="1" indent="-342900" fontAlgn="auto">
              <a:lnSpc>
                <a:spcPts val="2400"/>
              </a:lnSpc>
              <a:spcBef>
                <a:spcPts val="1200"/>
              </a:spcBef>
              <a:spcAft>
                <a:spcPts val="0"/>
              </a:spcAft>
              <a:buSzPct val="100000"/>
              <a:buFont typeface="+mj-lt"/>
              <a:buChar char="–"/>
            </a:pPr>
            <a:r>
              <a:rPr lang="en-US" sz="2200" dirty="0">
                <a:solidFill>
                  <a:srgbClr val="595959"/>
                </a:solidFill>
                <a:cs typeface="Arial"/>
              </a:rPr>
              <a:t>A </a:t>
            </a:r>
            <a:r>
              <a:rPr lang="en-US" sz="2200" dirty="0" smtClean="0">
                <a:solidFill>
                  <a:srgbClr val="595959"/>
                </a:solidFill>
                <a:cs typeface="Arial"/>
              </a:rPr>
              <a:t>requirement for </a:t>
            </a:r>
            <a:r>
              <a:rPr lang="en-US" sz="2200" dirty="0">
                <a:solidFill>
                  <a:srgbClr val="595959"/>
                </a:solidFill>
                <a:cs typeface="Arial"/>
              </a:rPr>
              <a:t>firms to reassess threats when the  threshold is </a:t>
            </a:r>
            <a:r>
              <a:rPr lang="en-US" sz="2200" dirty="0" smtClean="0">
                <a:solidFill>
                  <a:srgbClr val="595959"/>
                </a:solidFill>
                <a:cs typeface="Arial"/>
              </a:rPr>
              <a:t>reached</a:t>
            </a:r>
            <a:r>
              <a:rPr lang="en-US" sz="2200" dirty="0">
                <a:solidFill>
                  <a:srgbClr val="595959"/>
                </a:solidFill>
                <a:cs typeface="Arial"/>
              </a:rPr>
              <a:t>.</a:t>
            </a:r>
          </a:p>
          <a:p>
            <a:pPr marL="514350" indent="-514350">
              <a:buFont typeface="+mj-lt"/>
              <a:buAutoNum type="arabicPeriod" startAt="4"/>
            </a:pPr>
            <a:endParaRPr lang="en-US" sz="2400" dirty="0">
              <a:solidFill>
                <a:srgbClr val="000000">
                  <a:lumMod val="65000"/>
                  <a:lumOff val="35000"/>
                </a:srgbClr>
              </a:solidFill>
            </a:endParaRPr>
          </a:p>
          <a:p>
            <a:pPr marL="514350" indent="-514350">
              <a:buFont typeface="+mj-lt"/>
              <a:buAutoNum type="arabicPeriod" startAt="4"/>
            </a:pPr>
            <a:endParaRPr lang="en-US" sz="2067" kern="0" dirty="0" smtClean="0">
              <a:solidFill>
                <a:srgbClr val="000000">
                  <a:lumMod val="65000"/>
                  <a:lumOff val="35000"/>
                </a:srgbClr>
              </a:solidFill>
            </a:endParaRPr>
          </a:p>
          <a:p>
            <a:pPr marL="469380" lvl="1" indent="0">
              <a:buNone/>
            </a:pPr>
            <a:endParaRPr lang="en-US" sz="2134" dirty="0">
              <a:solidFill>
                <a:srgbClr val="000000">
                  <a:lumMod val="65000"/>
                  <a:lumOff val="35000"/>
                </a:srgbClr>
              </a:solidFill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83327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403654" y="1787476"/>
            <a:ext cx="11284194" cy="4226737"/>
          </a:xfrm>
        </p:spPr>
        <p:txBody>
          <a:bodyPr/>
          <a:lstStyle/>
          <a:p>
            <a:pPr algn="just"/>
            <a:r>
              <a:rPr lang="en-US" sz="2400" dirty="0" smtClean="0"/>
              <a:t>Under current Code, firms and network firms SHALL NOT assume management responsibilities for audit clients </a:t>
            </a:r>
          </a:p>
          <a:p>
            <a:pPr lvl="1" algn="just"/>
            <a:r>
              <a:rPr lang="en-US" sz="1800" dirty="0"/>
              <a:t>Task Force believes that </a:t>
            </a:r>
            <a:r>
              <a:rPr lang="en-US" sz="1800" dirty="0" smtClean="0"/>
              <a:t>the prohibition for assuming </a:t>
            </a:r>
            <a:r>
              <a:rPr lang="en-US" sz="1800" dirty="0" err="1" smtClean="0"/>
              <a:t>mgt</a:t>
            </a:r>
            <a:r>
              <a:rPr lang="en-US" sz="1800" dirty="0" smtClean="0"/>
              <a:t> </a:t>
            </a:r>
            <a:r>
              <a:rPr lang="en-US" sz="1800" dirty="0" err="1" smtClean="0"/>
              <a:t>resp</a:t>
            </a:r>
            <a:r>
              <a:rPr lang="en-US" sz="1800" dirty="0" smtClean="0"/>
              <a:t> is always relevant </a:t>
            </a:r>
            <a:r>
              <a:rPr lang="en-US" sz="1800" dirty="0"/>
              <a:t>when applying the CF to independence (not </a:t>
            </a:r>
            <a:r>
              <a:rPr lang="en-US" sz="1800" dirty="0" smtClean="0"/>
              <a:t>only when providing NAS to audit clients)</a:t>
            </a:r>
            <a:endParaRPr lang="en-US" sz="1800" dirty="0"/>
          </a:p>
          <a:p>
            <a:pPr lvl="1" algn="just"/>
            <a:r>
              <a:rPr lang="en-US" sz="1800" dirty="0"/>
              <a:t>Accordingly, </a:t>
            </a:r>
            <a:r>
              <a:rPr lang="en-US" sz="1800" dirty="0" smtClean="0"/>
              <a:t>the Task Force repositioned the provisions relating to </a:t>
            </a:r>
            <a:r>
              <a:rPr lang="en-US" sz="1800" dirty="0" err="1" smtClean="0"/>
              <a:t>mgt</a:t>
            </a:r>
            <a:r>
              <a:rPr lang="en-US" sz="1800" dirty="0" smtClean="0"/>
              <a:t> </a:t>
            </a:r>
            <a:r>
              <a:rPr lang="en-US" sz="1800" dirty="0" err="1" smtClean="0"/>
              <a:t>resp</a:t>
            </a:r>
            <a:r>
              <a:rPr lang="en-US" sz="1800" dirty="0" smtClean="0"/>
              <a:t>, including the exemption for certain related entities to </a:t>
            </a:r>
            <a:r>
              <a:rPr lang="en-US" sz="1800" dirty="0"/>
              <a:t>the International Independence Standards (i.e., S400)</a:t>
            </a:r>
          </a:p>
          <a:p>
            <a:pPr marL="457189" lvl="1" indent="-457189">
              <a:spcBef>
                <a:spcPts val="800"/>
              </a:spcBef>
              <a:buChar char="•"/>
            </a:pPr>
            <a:r>
              <a:rPr lang="en-US" sz="2400" dirty="0" smtClean="0">
                <a:cs typeface="ＭＳ Ｐゴシック" charset="0"/>
              </a:rPr>
              <a:t>Clarify and retain provisions that permit firms to provide </a:t>
            </a:r>
            <a:r>
              <a:rPr lang="en-US" sz="2400" dirty="0">
                <a:cs typeface="ＭＳ Ｐゴシック" charset="0"/>
              </a:rPr>
              <a:t>advice and recommendations to assist management in discharging their </a:t>
            </a:r>
            <a:r>
              <a:rPr lang="en-US" sz="2400" dirty="0" smtClean="0">
                <a:cs typeface="ＭＳ Ｐゴシック" charset="0"/>
              </a:rPr>
              <a:t>responsibilities (see 600.16 A1 to R600.18)</a:t>
            </a:r>
          </a:p>
          <a:p>
            <a:pPr lvl="1" algn="just"/>
            <a:r>
              <a:rPr lang="en-US" sz="1800" dirty="0"/>
              <a:t>Firm required to ensure that </a:t>
            </a:r>
            <a:r>
              <a:rPr lang="en-US" sz="1800" dirty="0" err="1"/>
              <a:t>mgt</a:t>
            </a:r>
            <a:r>
              <a:rPr lang="en-US" sz="1800" dirty="0"/>
              <a:t> designates individual with suitable skill, knowledge and experience to take ownership  and to evaluate adequacy and results of NAS (R600.18)</a:t>
            </a:r>
          </a:p>
        </p:txBody>
      </p:sp>
      <p:sp>
        <p:nvSpPr>
          <p:cNvPr id="11" name="Subtitle 10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667" dirty="0" smtClean="0"/>
              <a:t>Assuming Management Responsibility </a:t>
            </a:r>
            <a:endParaRPr lang="en-US" sz="2667" dirty="0"/>
          </a:p>
        </p:txBody>
      </p:sp>
      <p:sp>
        <p:nvSpPr>
          <p:cNvPr id="2" name="TextBox 1"/>
          <p:cNvSpPr txBox="1"/>
          <p:nvPr/>
        </p:nvSpPr>
        <p:spPr>
          <a:xfrm>
            <a:off x="118796" y="1952367"/>
            <a:ext cx="284858" cy="3954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7828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Slide Number Placeholder 3"/>
          <p:cNvSpPr txBox="1">
            <a:spLocks noGrp="1"/>
          </p:cNvSpPr>
          <p:nvPr>
            <p:ph type="sldNum" sz="quarter" idx="4294967295"/>
          </p:nvPr>
        </p:nvSpPr>
        <p:spPr>
          <a:xfrm>
            <a:off x="11616270" y="6432550"/>
            <a:ext cx="169335" cy="169335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>
            <a:lvl1pPr algn="r">
              <a:defRPr sz="1067">
                <a:solidFill>
                  <a:srgbClr val="808080"/>
                </a:solidFill>
              </a:defRPr>
            </a:lvl1pPr>
          </a:lstStyle>
          <a:p>
            <a:fld id="{86CB4B4D-7CA3-9044-876B-883B54F8677D}" type="slidenum">
              <a:t>3</a:t>
            </a:fld>
            <a:endParaRPr dirty="0"/>
          </a:p>
        </p:txBody>
      </p:sp>
      <p:sp>
        <p:nvSpPr>
          <p:cNvPr id="6" name="Content Placeholder 4">
            <a:extLst>
              <a:ext uri="{FF2B5EF4-FFF2-40B4-BE49-F238E27FC236}">
                <a16:creationId xmlns="" xmlns:a16="http://schemas.microsoft.com/office/drawing/2014/main" id="{C36EE57E-6436-B74D-9DFD-5EE9A587E0E8}"/>
              </a:ext>
            </a:extLst>
          </p:cNvPr>
          <p:cNvSpPr txBox="1">
            <a:spLocks/>
          </p:cNvSpPr>
          <p:nvPr/>
        </p:nvSpPr>
        <p:spPr>
          <a:xfrm>
            <a:off x="308078" y="1832897"/>
            <a:ext cx="8628121" cy="395167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60957" tIns="60957" rIns="60957" bIns="60957">
            <a:normAutofit/>
          </a:bodyPr>
          <a:lstStyle>
            <a:lvl1pPr marL="342900" marR="0" indent="-342900" algn="l" defTabSz="914400" latinLnBrk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2400" b="0" i="0" u="none" strike="noStrike" cap="none" spc="0" baseline="0">
                <a:ln>
                  <a:noFill/>
                </a:ln>
                <a:solidFill>
                  <a:srgbClr val="595959"/>
                </a:solidFill>
                <a:uFillTx/>
                <a:latin typeface="Arial"/>
                <a:ea typeface="Arial"/>
                <a:cs typeface="Arial"/>
                <a:sym typeface="Arial"/>
              </a:defRPr>
            </a:lvl1pPr>
            <a:lvl2pPr marL="764437" marR="0" indent="-416966" algn="l" defTabSz="914400" latinLnBrk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Pct val="100000"/>
              <a:buFontTx/>
              <a:buChar char="–"/>
              <a:tabLst/>
              <a:defRPr sz="2400" b="0" i="0" u="none" strike="noStrike" cap="none" spc="0" baseline="0">
                <a:ln>
                  <a:noFill/>
                </a:ln>
                <a:solidFill>
                  <a:srgbClr val="595959"/>
                </a:solidFill>
                <a:uFillTx/>
                <a:latin typeface="Arial"/>
                <a:ea typeface="Arial"/>
                <a:cs typeface="Arial"/>
                <a:sym typeface="Arial"/>
              </a:defRPr>
            </a:lvl2pPr>
            <a:lvl3pPr marL="1158238" marR="0" indent="-463294" algn="l" defTabSz="914400" latinLnBrk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2400" b="0" i="0" u="none" strike="noStrike" cap="none" spc="0" baseline="0">
                <a:ln>
                  <a:noFill/>
                </a:ln>
                <a:solidFill>
                  <a:srgbClr val="595959"/>
                </a:solidFill>
                <a:uFillTx/>
                <a:latin typeface="Arial"/>
                <a:ea typeface="Arial"/>
                <a:cs typeface="Arial"/>
                <a:sym typeface="Arial"/>
              </a:defRPr>
            </a:lvl3pPr>
            <a:lvl4pPr marL="1563624" marR="0" indent="-521208" algn="l" defTabSz="914400" latinLnBrk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Pct val="100000"/>
              <a:buFontTx/>
              <a:buChar char="–"/>
              <a:tabLst/>
              <a:defRPr sz="2400" b="0" i="0" u="none" strike="noStrike" cap="none" spc="0" baseline="0">
                <a:ln>
                  <a:noFill/>
                </a:ln>
                <a:solidFill>
                  <a:srgbClr val="595959"/>
                </a:solidFill>
                <a:uFillTx/>
                <a:latin typeface="Arial"/>
                <a:ea typeface="Arial"/>
                <a:cs typeface="Arial"/>
                <a:sym typeface="Arial"/>
              </a:defRPr>
            </a:lvl4pPr>
            <a:lvl5pPr marL="1985553" marR="0" indent="-595665" algn="l" defTabSz="914400" latinLnBrk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Pct val="100000"/>
              <a:buFontTx/>
              <a:buChar char="»"/>
              <a:tabLst/>
              <a:defRPr sz="2400" b="0" i="0" u="none" strike="noStrike" cap="none" spc="0" baseline="0">
                <a:ln>
                  <a:noFill/>
                </a:ln>
                <a:solidFill>
                  <a:srgbClr val="595959"/>
                </a:solidFill>
                <a:uFillTx/>
                <a:latin typeface="Arial"/>
                <a:ea typeface="Arial"/>
                <a:cs typeface="Arial"/>
                <a:sym typeface="Arial"/>
              </a:defRPr>
            </a:lvl5pPr>
            <a:lvl6pPr marL="2560320" marR="0" indent="-274320" algn="l" defTabSz="914400" latinLnBrk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Pct val="100000"/>
              <a:buFontTx/>
              <a:buChar char="»"/>
              <a:tabLst/>
              <a:defRPr sz="2400" b="0" i="0" u="none" strike="noStrike" cap="none" spc="0" baseline="0">
                <a:ln>
                  <a:noFill/>
                </a:ln>
                <a:solidFill>
                  <a:srgbClr val="595959"/>
                </a:solidFill>
                <a:uFillTx/>
                <a:latin typeface="Arial"/>
                <a:ea typeface="Arial"/>
                <a:cs typeface="Arial"/>
                <a:sym typeface="Arial"/>
              </a:defRPr>
            </a:lvl6pPr>
            <a:lvl7pPr marL="3017520" marR="0" indent="-274320" algn="l" defTabSz="914400" latinLnBrk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Pct val="100000"/>
              <a:buFontTx/>
              <a:buChar char="»"/>
              <a:tabLst/>
              <a:defRPr sz="2400" b="0" i="0" u="none" strike="noStrike" cap="none" spc="0" baseline="0">
                <a:ln>
                  <a:noFill/>
                </a:ln>
                <a:solidFill>
                  <a:srgbClr val="595959"/>
                </a:solidFill>
                <a:uFillTx/>
                <a:latin typeface="Arial"/>
                <a:ea typeface="Arial"/>
                <a:cs typeface="Arial"/>
                <a:sym typeface="Arial"/>
              </a:defRPr>
            </a:lvl7pPr>
            <a:lvl8pPr marL="3474720" marR="0" indent="-274320" algn="l" defTabSz="914400" latinLnBrk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Pct val="100000"/>
              <a:buFontTx/>
              <a:buChar char="»"/>
              <a:tabLst/>
              <a:defRPr sz="2400" b="0" i="0" u="none" strike="noStrike" cap="none" spc="0" baseline="0">
                <a:ln>
                  <a:noFill/>
                </a:ln>
                <a:solidFill>
                  <a:srgbClr val="595959"/>
                </a:solidFill>
                <a:uFillTx/>
                <a:latin typeface="Arial"/>
                <a:ea typeface="Arial"/>
                <a:cs typeface="Arial"/>
                <a:sym typeface="Arial"/>
              </a:defRPr>
            </a:lvl8pPr>
            <a:lvl9pPr marL="3931920" marR="0" indent="-274320" algn="l" defTabSz="914400" latinLnBrk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Pct val="100000"/>
              <a:buFontTx/>
              <a:buChar char="»"/>
              <a:tabLst/>
              <a:defRPr sz="2400" b="0" i="0" u="none" strike="noStrike" cap="none" spc="0" baseline="0">
                <a:ln>
                  <a:noFill/>
                </a:ln>
                <a:solidFill>
                  <a:srgbClr val="595959"/>
                </a:solidFill>
                <a:uFillTx/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hangingPunct="1"/>
            <a:r>
              <a:rPr lang="en-US" sz="2933" dirty="0"/>
              <a:t>NAS provisions already in effect since 2016 </a:t>
            </a:r>
          </a:p>
          <a:p>
            <a:pPr lvl="1" hangingPunct="1"/>
            <a:r>
              <a:rPr lang="en-US" sz="2000" dirty="0"/>
              <a:t>Removal of “emergency situations” bookkeeping </a:t>
            </a:r>
            <a:r>
              <a:rPr lang="en-US" sz="2000" dirty="0" smtClean="0"/>
              <a:t>&amp; tax </a:t>
            </a:r>
            <a:r>
              <a:rPr lang="en-US" sz="2000" dirty="0"/>
              <a:t>services </a:t>
            </a:r>
          </a:p>
          <a:p>
            <a:pPr lvl="1" hangingPunct="1"/>
            <a:r>
              <a:rPr lang="en-US" sz="2000" dirty="0" smtClean="0"/>
              <a:t>Clarity about management resp. &amp; “</a:t>
            </a:r>
            <a:r>
              <a:rPr lang="en-US" sz="2000" dirty="0"/>
              <a:t>routine or mechanical” services</a:t>
            </a:r>
          </a:p>
          <a:p>
            <a:pPr>
              <a:spcBef>
                <a:spcPts val="1200"/>
              </a:spcBef>
            </a:pPr>
            <a:r>
              <a:rPr lang="en-US" sz="2933" dirty="0" smtClean="0"/>
              <a:t>More </a:t>
            </a:r>
            <a:r>
              <a:rPr lang="en-US" sz="2933" dirty="0"/>
              <a:t>revisions </a:t>
            </a:r>
            <a:r>
              <a:rPr lang="en-US" sz="2933" dirty="0" smtClean="0"/>
              <a:t>to come </a:t>
            </a:r>
            <a:r>
              <a:rPr lang="en-US" sz="2933" dirty="0"/>
              <a:t>into effect in June 2019</a:t>
            </a:r>
          </a:p>
          <a:p>
            <a:pPr lvl="1"/>
            <a:r>
              <a:rPr lang="en-CA" sz="2000" dirty="0"/>
              <a:t>NAS prohibitions more prominently identified</a:t>
            </a:r>
          </a:p>
          <a:p>
            <a:pPr lvl="1"/>
            <a:r>
              <a:rPr lang="en-CA" sz="2000" dirty="0" smtClean="0"/>
              <a:t>Conceptual </a:t>
            </a:r>
            <a:r>
              <a:rPr lang="en-CA" sz="2000" dirty="0"/>
              <a:t>framework has been enhanced and is more robust</a:t>
            </a:r>
            <a:endParaRPr lang="en-US" sz="2000" dirty="0"/>
          </a:p>
          <a:p>
            <a:pPr lvl="1" hangingPunct="1"/>
            <a:r>
              <a:rPr lang="en-US" sz="2000" dirty="0" smtClean="0"/>
              <a:t>Clearer </a:t>
            </a:r>
            <a:r>
              <a:rPr lang="en-US" sz="2000" dirty="0"/>
              <a:t>safeguards that are more closely aligned to threats</a:t>
            </a:r>
          </a:p>
          <a:p>
            <a:pPr lvl="1" hangingPunct="1"/>
            <a:r>
              <a:rPr lang="en-US" sz="2000" dirty="0"/>
              <a:t>Emphasis that if threats cannot be addressed, firm must decline or end the NAS or audit engagement </a:t>
            </a:r>
            <a:endParaRPr lang="en-US" sz="2000" dirty="0" smtClean="0"/>
          </a:p>
        </p:txBody>
      </p:sp>
      <p:pic>
        <p:nvPicPr>
          <p:cNvPr id="7" name="Content Placeholder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8936199" y="1932296"/>
            <a:ext cx="2989475" cy="35242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Current Landscape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775750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8447315" y="2659107"/>
            <a:ext cx="3332014" cy="1956436"/>
          </a:xfrm>
          <a:prstGeom prst="rect">
            <a:avLst/>
          </a:prstGeom>
        </p:spPr>
      </p:pic>
      <p:sp>
        <p:nvSpPr>
          <p:cNvPr id="11" name="Subtitle 10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667" dirty="0" smtClean="0"/>
              <a:t>Matter for IESBA Consideration</a:t>
            </a:r>
            <a:endParaRPr lang="en-US" sz="2667" dirty="0"/>
          </a:p>
        </p:txBody>
      </p:sp>
      <p:sp>
        <p:nvSpPr>
          <p:cNvPr id="2" name="TextBox 1"/>
          <p:cNvSpPr txBox="1"/>
          <p:nvPr/>
        </p:nvSpPr>
        <p:spPr>
          <a:xfrm>
            <a:off x="118796" y="1952367"/>
            <a:ext cx="284858" cy="3954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7" name="Content Placeholder 7"/>
          <p:cNvSpPr txBox="1">
            <a:spLocks/>
          </p:cNvSpPr>
          <p:nvPr/>
        </p:nvSpPr>
        <p:spPr bwMode="auto">
          <a:xfrm>
            <a:off x="403654" y="1952367"/>
            <a:ext cx="7407935" cy="39781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457189" indent="-457189" algn="l" rtl="0" eaLnBrk="1" fontAlgn="base" hangingPunct="1">
              <a:spcBef>
                <a:spcPts val="800"/>
              </a:spcBef>
              <a:spcAft>
                <a:spcPct val="0"/>
              </a:spcAft>
              <a:buChar char="•"/>
              <a:defRPr sz="32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926569" indent="-463284" algn="l" rtl="0" eaLnBrk="1" fontAlgn="base" hangingPunct="1">
              <a:spcBef>
                <a:spcPts val="1035"/>
              </a:spcBef>
              <a:spcAft>
                <a:spcPct val="0"/>
              </a:spcAft>
              <a:buChar char="–"/>
              <a:defRPr sz="2667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2pPr>
            <a:lvl3pPr marL="1389853" indent="-463284" algn="l" rtl="0" eaLnBrk="1" fontAlgn="base" hangingPunct="1">
              <a:spcBef>
                <a:spcPts val="1035"/>
              </a:spcBef>
              <a:spcAft>
                <a:spcPct val="0"/>
              </a:spcAft>
              <a:buChar char="•"/>
              <a:defRPr sz="24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3pPr>
            <a:lvl4pPr marL="1853138" indent="-463284" algn="l" rtl="0" eaLnBrk="1" fontAlgn="base" hangingPunct="1">
              <a:spcBef>
                <a:spcPts val="1035"/>
              </a:spcBef>
              <a:spcAft>
                <a:spcPct val="0"/>
              </a:spcAft>
              <a:buChar char="–"/>
              <a:defRPr sz="2133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4pPr>
            <a:lvl5pPr marL="2316422" indent="-463284" algn="l" rtl="0" eaLnBrk="1" fontAlgn="base" hangingPunct="1">
              <a:spcBef>
                <a:spcPts val="1035"/>
              </a:spcBef>
              <a:spcAft>
                <a:spcPct val="0"/>
              </a:spcAft>
              <a:buChar char="»"/>
              <a:defRPr sz="1867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5pPr>
            <a:lvl6pPr marL="3352716" indent="-304792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667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667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886" indent="-304792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667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667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14350" indent="-514350">
              <a:buFont typeface="+mj-lt"/>
              <a:buAutoNum type="arabicPeriod" startAt="5"/>
            </a:pPr>
            <a:r>
              <a:rPr lang="en-US" sz="2600" kern="0" dirty="0" smtClean="0">
                <a:solidFill>
                  <a:srgbClr val="000000">
                    <a:lumMod val="65000"/>
                    <a:lumOff val="35000"/>
                  </a:srgbClr>
                </a:solidFill>
              </a:rPr>
              <a:t>IESBA members are asked whether they support the clarifications and structural revisions proposed including those that are to: </a:t>
            </a:r>
          </a:p>
          <a:p>
            <a:pPr lvl="1">
              <a:buFont typeface="Arial" panose="020B0604020202020204" pitchFamily="34" charset="0"/>
              <a:buChar char="−"/>
            </a:pPr>
            <a:r>
              <a:rPr lang="en-US" sz="2200" dirty="0"/>
              <a:t>Help drive consistency in terms of how the CF is applied for </a:t>
            </a:r>
            <a:r>
              <a:rPr lang="en-US" sz="2200" dirty="0" smtClean="0"/>
              <a:t>NAS;</a:t>
            </a:r>
          </a:p>
          <a:p>
            <a:pPr lvl="1">
              <a:buFont typeface="Arial" panose="020B0604020202020204" pitchFamily="34" charset="0"/>
              <a:buChar char="−"/>
            </a:pPr>
            <a:r>
              <a:rPr lang="en-US" sz="2200" dirty="0" smtClean="0"/>
              <a:t>Reposition provisions </a:t>
            </a:r>
            <a:r>
              <a:rPr lang="en-US" sz="2200" dirty="0"/>
              <a:t>re management resp. to Section </a:t>
            </a:r>
            <a:r>
              <a:rPr lang="en-US" sz="2200" dirty="0" smtClean="0"/>
              <a:t>400.</a:t>
            </a:r>
            <a:endParaRPr lang="en-US" sz="2200" dirty="0"/>
          </a:p>
          <a:p>
            <a:pPr marL="469380" lvl="1" indent="0">
              <a:buNone/>
            </a:pPr>
            <a:endParaRPr lang="en-US" sz="2067" kern="0" dirty="0" smtClean="0">
              <a:solidFill>
                <a:srgbClr val="000000">
                  <a:lumMod val="65000"/>
                  <a:lumOff val="35000"/>
                </a:srgbClr>
              </a:solidFill>
            </a:endParaRPr>
          </a:p>
          <a:p>
            <a:pPr marL="469380" lvl="1" indent="0">
              <a:buNone/>
            </a:pPr>
            <a:endParaRPr lang="en-US" sz="2600" kern="0" dirty="0">
              <a:solidFill>
                <a:srgbClr val="000000">
                  <a:lumMod val="65000"/>
                  <a:lumOff val="35000"/>
                </a:srgbClr>
              </a:solidFill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2538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507999" y="1719549"/>
            <a:ext cx="11278617" cy="4876123"/>
          </a:xfrm>
        </p:spPr>
        <p:txBody>
          <a:bodyPr/>
          <a:lstStyle/>
          <a:p>
            <a:r>
              <a:rPr lang="en-US" sz="2600" dirty="0" smtClean="0"/>
              <a:t>Firms/ network </a:t>
            </a:r>
            <a:r>
              <a:rPr lang="en-US" sz="2600" smtClean="0"/>
              <a:t>firms allowed </a:t>
            </a:r>
            <a:r>
              <a:rPr lang="en-US" sz="2600" dirty="0" smtClean="0"/>
              <a:t>to </a:t>
            </a:r>
            <a:r>
              <a:rPr lang="en-US" sz="2600" dirty="0"/>
              <a:t>assume </a:t>
            </a:r>
            <a:r>
              <a:rPr lang="en-US" sz="2600"/>
              <a:t>management </a:t>
            </a:r>
            <a:r>
              <a:rPr lang="en-US" sz="2600" smtClean="0"/>
              <a:t>responsibilities </a:t>
            </a:r>
            <a:r>
              <a:rPr lang="en-US" sz="2600" dirty="0"/>
              <a:t>or provide certain NAS </a:t>
            </a:r>
            <a:r>
              <a:rPr lang="en-US" sz="2600"/>
              <a:t>to </a:t>
            </a:r>
            <a:r>
              <a:rPr lang="en-US" sz="2600" smtClean="0"/>
              <a:t>certain parent/sister/brother </a:t>
            </a:r>
            <a:r>
              <a:rPr lang="en-US" sz="2600" dirty="0"/>
              <a:t>entities provided:</a:t>
            </a:r>
          </a:p>
          <a:p>
            <a:pPr lvl="1"/>
            <a:r>
              <a:rPr lang="en-US" sz="1800" dirty="0" smtClean="0"/>
              <a:t>Firm does </a:t>
            </a:r>
            <a:r>
              <a:rPr lang="en-US" sz="1800" smtClean="0"/>
              <a:t>not </a:t>
            </a:r>
            <a:r>
              <a:rPr lang="en-US" sz="1800"/>
              <a:t>express </a:t>
            </a:r>
            <a:r>
              <a:rPr lang="en-US" sz="1800" dirty="0"/>
              <a:t>opinion on (</a:t>
            </a:r>
            <a:r>
              <a:rPr lang="en-US" sz="1800"/>
              <a:t>e.g., </a:t>
            </a:r>
            <a:r>
              <a:rPr lang="en-US" sz="1800" dirty="0"/>
              <a:t>audit) </a:t>
            </a:r>
            <a:r>
              <a:rPr lang="en-US" sz="1800"/>
              <a:t>the f/s </a:t>
            </a:r>
            <a:r>
              <a:rPr lang="en-US" sz="1800" dirty="0"/>
              <a:t>of that entity </a:t>
            </a:r>
          </a:p>
          <a:p>
            <a:pPr lvl="1"/>
            <a:r>
              <a:rPr lang="en-US" sz="1800" dirty="0"/>
              <a:t>Provision of service doesn’t result in firm assuming management responsibility for audited entity </a:t>
            </a:r>
          </a:p>
          <a:p>
            <a:pPr lvl="1"/>
            <a:r>
              <a:rPr lang="en-US" sz="1800" dirty="0"/>
              <a:t>Provision of NAS doesn’t create </a:t>
            </a:r>
            <a:r>
              <a:rPr lang="en-US" sz="1800"/>
              <a:t>a SR threat </a:t>
            </a:r>
            <a:r>
              <a:rPr lang="en-US" sz="1800" smtClean="0"/>
              <a:t>– because </a:t>
            </a:r>
            <a:r>
              <a:rPr lang="en-US" sz="1800" dirty="0"/>
              <a:t>the output will not be subject to audit procedures</a:t>
            </a:r>
          </a:p>
          <a:p>
            <a:pPr lvl="1"/>
            <a:r>
              <a:rPr lang="en-US" sz="1800" dirty="0"/>
              <a:t>Firm addresses any other threats created by provision of such services </a:t>
            </a:r>
          </a:p>
          <a:p>
            <a:r>
              <a:rPr lang="en-US" sz="2600" dirty="0" smtClean="0"/>
              <a:t>Types of entities covered by exemption </a:t>
            </a:r>
          </a:p>
          <a:p>
            <a:pPr lvl="1"/>
            <a:r>
              <a:rPr lang="en-US" sz="1800"/>
              <a:t>Parent: </a:t>
            </a:r>
            <a:r>
              <a:rPr lang="en-US" sz="1800" smtClean="0"/>
              <a:t>(i) entity </a:t>
            </a:r>
            <a:r>
              <a:rPr lang="en-US" sz="1800" dirty="0"/>
              <a:t>that has direct or indirect control</a:t>
            </a:r>
            <a:r>
              <a:rPr lang="en-US" sz="1800"/>
              <a:t>; </a:t>
            </a:r>
            <a:r>
              <a:rPr lang="en-US" sz="1800" smtClean="0"/>
              <a:t>(ii) entity </a:t>
            </a:r>
            <a:r>
              <a:rPr lang="en-US" sz="1800" dirty="0"/>
              <a:t>with a direct financial interest</a:t>
            </a:r>
            <a:r>
              <a:rPr lang="en-US" sz="1800"/>
              <a:t>; </a:t>
            </a:r>
            <a:r>
              <a:rPr lang="en-US" sz="1800" smtClean="0"/>
              <a:t>(iii) entity </a:t>
            </a:r>
            <a:r>
              <a:rPr lang="en-US" sz="1800" dirty="0"/>
              <a:t>with significant influence or whose interest is material</a:t>
            </a:r>
          </a:p>
          <a:p>
            <a:pPr lvl="1"/>
            <a:r>
              <a:rPr lang="en-US" sz="1800"/>
              <a:t>Sister/Brother: Entity under </a:t>
            </a:r>
            <a:r>
              <a:rPr lang="en-US" sz="1800" dirty="0"/>
              <a:t>common control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08000" y="430306"/>
            <a:ext cx="10058400" cy="1097279"/>
          </a:xfrm>
        </p:spPr>
        <p:txBody>
          <a:bodyPr/>
          <a:lstStyle/>
          <a:p>
            <a:r>
              <a:rPr lang="en-US" sz="2600" dirty="0" smtClean="0"/>
              <a:t>Exemptions for Certain Entities Under Current Code </a:t>
            </a:r>
            <a:endParaRPr lang="en-US" sz="2600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0803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Content Placeholder 12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8043558" y="5196010"/>
            <a:ext cx="1922030" cy="682811"/>
          </a:xfrm>
          <a:prstGeom prst="rect">
            <a:avLst/>
          </a:prstGeom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667" dirty="0" smtClean="0"/>
              <a:t>Current </a:t>
            </a:r>
            <a:r>
              <a:rPr lang="en-US" sz="2667" smtClean="0"/>
              <a:t>Code – Categorization of Different </a:t>
            </a:r>
            <a:r>
              <a:rPr lang="en-US" sz="2667" dirty="0" smtClean="0"/>
              <a:t>Related Entities</a:t>
            </a:r>
            <a:endParaRPr lang="en-US" sz="2667" dirty="0"/>
          </a:p>
        </p:txBody>
      </p:sp>
      <p:sp>
        <p:nvSpPr>
          <p:cNvPr id="2" name="TextBox 1"/>
          <p:cNvSpPr txBox="1"/>
          <p:nvPr/>
        </p:nvSpPr>
        <p:spPr>
          <a:xfrm>
            <a:off x="118796" y="1952367"/>
            <a:ext cx="284858" cy="3954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3" name="Rectangle 2"/>
          <p:cNvSpPr/>
          <p:nvPr/>
        </p:nvSpPr>
        <p:spPr bwMode="auto">
          <a:xfrm>
            <a:off x="3873320" y="1973648"/>
            <a:ext cx="4597757" cy="507498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400" b="1" dirty="0" smtClean="0">
                <a:solidFill>
                  <a:srgbClr val="00B050"/>
                </a:solidFill>
                <a:latin typeface="Arial" charset="0"/>
                <a:ea typeface="ヒラギノ角ゴ Pro W3" charset="-128"/>
                <a:cs typeface="ヒラギノ角ゴ Pro W3" charset="-128"/>
              </a:rPr>
              <a:t>Parent Entity </a:t>
            </a:r>
            <a:endParaRPr kumimoji="0" lang="en-US" sz="2400" b="1" i="0" u="none" strike="noStrike" cap="none" normalizeH="0" baseline="0" dirty="0">
              <a:ln>
                <a:noFill/>
              </a:ln>
              <a:solidFill>
                <a:srgbClr val="00B050"/>
              </a:solidFill>
              <a:effectLst/>
              <a:latin typeface="Arial" charset="0"/>
              <a:ea typeface="ヒラギノ角ゴ Pro W3" charset="-128"/>
              <a:cs typeface="ヒラギノ角ゴ Pro W3" charset="-128"/>
            </a:endParaRPr>
          </a:p>
        </p:txBody>
      </p:sp>
      <p:sp>
        <p:nvSpPr>
          <p:cNvPr id="7" name="Rectangle 6"/>
          <p:cNvSpPr/>
          <p:nvPr/>
        </p:nvSpPr>
        <p:spPr bwMode="auto">
          <a:xfrm>
            <a:off x="2286000" y="3262925"/>
            <a:ext cx="1983347" cy="1088578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2400" dirty="0" smtClean="0">
              <a:latin typeface="Arial" charset="0"/>
              <a:ea typeface="ヒラギノ角ゴ Pro W3" charset="-128"/>
              <a:cs typeface="ヒラギノ角ゴ Pro W3" charset="-128"/>
            </a:endParaRP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ヒラギノ角ゴ Pro W3" charset="-128"/>
              <a:cs typeface="ヒラギノ角ゴ Pro W3" charset="-128"/>
            </a:endParaRPr>
          </a:p>
        </p:txBody>
      </p:sp>
      <p:sp>
        <p:nvSpPr>
          <p:cNvPr id="10" name="Rectangle 9"/>
          <p:cNvSpPr/>
          <p:nvPr/>
        </p:nvSpPr>
        <p:spPr bwMode="auto">
          <a:xfrm>
            <a:off x="5312534" y="5205565"/>
            <a:ext cx="1719331" cy="673256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ヒラギノ角ゴ Pro W3" charset="-128"/>
              <a:cs typeface="ヒラギノ角ゴ Pro W3" charset="-128"/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86001" y="5196010"/>
            <a:ext cx="1983346" cy="682811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07791" y="3262925"/>
            <a:ext cx="1993565" cy="1086049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>
          <a:xfrm>
            <a:off x="8007791" y="3328896"/>
            <a:ext cx="199356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b="1" dirty="0">
                <a:solidFill>
                  <a:srgbClr val="00B050"/>
                </a:solidFill>
                <a:latin typeface="Arial" charset="0"/>
                <a:ea typeface="ヒラギノ角ゴ Pro W3" charset="-128"/>
                <a:cs typeface="ヒラギノ角ゴ Pro W3" charset="-128"/>
              </a:rPr>
              <a:t>Brother C</a:t>
            </a:r>
            <a:r>
              <a:rPr lang="en-US" sz="2400" b="1" dirty="0" smtClean="0">
                <a:solidFill>
                  <a:srgbClr val="00B050"/>
                </a:solidFill>
              </a:rPr>
              <a:t>o. C</a:t>
            </a:r>
            <a:endParaRPr lang="en-US" sz="2400" b="1" dirty="0">
              <a:solidFill>
                <a:srgbClr val="00B050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2399900" y="3328895"/>
            <a:ext cx="1620957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400" b="1" dirty="0">
                <a:solidFill>
                  <a:srgbClr val="00B050"/>
                </a:solidFill>
                <a:latin typeface="Arial" charset="0"/>
                <a:ea typeface="ヒラギノ角ゴ Pro W3" charset="-128"/>
                <a:cs typeface="ヒラギノ角ゴ Pro W3" charset="-128"/>
              </a:rPr>
              <a:t>Sister Co.</a:t>
            </a:r>
          </a:p>
          <a:p>
            <a:pPr algn="ctr"/>
            <a:r>
              <a:rPr lang="en-US" sz="2400" b="1" dirty="0" smtClean="0">
                <a:solidFill>
                  <a:srgbClr val="00B050"/>
                </a:solidFill>
              </a:rPr>
              <a:t> A</a:t>
            </a:r>
            <a:endParaRPr lang="en-US" sz="2400" b="1" dirty="0">
              <a:solidFill>
                <a:srgbClr val="00B050"/>
              </a:solidFill>
            </a:endParaRPr>
          </a:p>
        </p:txBody>
      </p:sp>
      <p:sp>
        <p:nvSpPr>
          <p:cNvPr id="18" name="Isosceles Triangle 17"/>
          <p:cNvSpPr/>
          <p:nvPr/>
        </p:nvSpPr>
        <p:spPr bwMode="auto">
          <a:xfrm>
            <a:off x="5262230" y="3141391"/>
            <a:ext cx="1906439" cy="1436521"/>
          </a:xfrm>
          <a:prstGeom prst="triangl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ヒラギノ角ゴ Pro W3" charset="-128"/>
              <a:cs typeface="ヒラギノ角ゴ Pro W3" charset="-128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5644560" y="3781453"/>
            <a:ext cx="1220206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200" dirty="0" smtClean="0">
                <a:solidFill>
                  <a:schemeClr val="bg1"/>
                </a:solidFill>
              </a:rPr>
              <a:t>Audited </a:t>
            </a:r>
          </a:p>
          <a:p>
            <a:pPr algn="ctr"/>
            <a:r>
              <a:rPr lang="en-US" sz="2200" dirty="0" smtClean="0">
                <a:solidFill>
                  <a:schemeClr val="bg1"/>
                </a:solidFill>
              </a:rPr>
              <a:t>Entity</a:t>
            </a:r>
            <a:endParaRPr lang="en-US" sz="2200" dirty="0">
              <a:solidFill>
                <a:schemeClr val="bg1"/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3142060" y="5286505"/>
            <a:ext cx="5613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B1</a:t>
            </a:r>
            <a:endParaRPr lang="en-US" sz="2400" dirty="0">
              <a:solidFill>
                <a:srgbClr val="FF0000"/>
              </a:solidFill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6006251" y="5306581"/>
            <a:ext cx="5613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B2</a:t>
            </a:r>
            <a:endParaRPr lang="en-US" sz="2400" dirty="0">
              <a:solidFill>
                <a:srgbClr val="FF0000"/>
              </a:solidFill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8727992" y="5306581"/>
            <a:ext cx="5613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B3</a:t>
            </a:r>
            <a:endParaRPr lang="en-US" sz="2400" dirty="0">
              <a:solidFill>
                <a:srgbClr val="FF0000"/>
              </a:solidFill>
            </a:endParaRPr>
          </a:p>
        </p:txBody>
      </p:sp>
      <p:cxnSp>
        <p:nvCxnSpPr>
          <p:cNvPr id="24" name="Straight Connector 23"/>
          <p:cNvCxnSpPr/>
          <p:nvPr/>
        </p:nvCxnSpPr>
        <p:spPr bwMode="auto">
          <a:xfrm flipH="1">
            <a:off x="6201176" y="2485652"/>
            <a:ext cx="2" cy="396208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6" name="Elbow Connector 25"/>
          <p:cNvCxnSpPr>
            <a:stCxn id="7" idx="0"/>
          </p:cNvCxnSpPr>
          <p:nvPr/>
        </p:nvCxnSpPr>
        <p:spPr bwMode="auto">
          <a:xfrm rot="5400000" flipH="1" flipV="1">
            <a:off x="4549943" y="1620510"/>
            <a:ext cx="370146" cy="2914685"/>
          </a:xfrm>
          <a:prstGeom prst="bentConnector2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8" name="Elbow Connector 27"/>
          <p:cNvCxnSpPr>
            <a:stCxn id="15" idx="0"/>
          </p:cNvCxnSpPr>
          <p:nvPr/>
        </p:nvCxnSpPr>
        <p:spPr bwMode="auto">
          <a:xfrm rot="16200000" flipV="1">
            <a:off x="7419934" y="1678284"/>
            <a:ext cx="372674" cy="2796607"/>
          </a:xfrm>
          <a:prstGeom prst="bentConnector2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 bwMode="auto">
          <a:xfrm flipH="1" flipV="1">
            <a:off x="6211328" y="2918244"/>
            <a:ext cx="4121" cy="191107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2" name="Straight Connector 31"/>
          <p:cNvCxnSpPr>
            <a:stCxn id="18" idx="3"/>
          </p:cNvCxnSpPr>
          <p:nvPr/>
        </p:nvCxnSpPr>
        <p:spPr bwMode="auto">
          <a:xfrm>
            <a:off x="6215450" y="4577912"/>
            <a:ext cx="0" cy="189107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4" name="Elbow Connector 33"/>
          <p:cNvCxnSpPr>
            <a:stCxn id="14" idx="0"/>
          </p:cNvCxnSpPr>
          <p:nvPr/>
        </p:nvCxnSpPr>
        <p:spPr bwMode="auto">
          <a:xfrm rot="5400000" flipH="1" flipV="1">
            <a:off x="4510441" y="3534253"/>
            <a:ext cx="428990" cy="2894525"/>
          </a:xfrm>
          <a:prstGeom prst="bentConnector2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7" name="Elbow Connector 36"/>
          <p:cNvCxnSpPr>
            <a:stCxn id="13" idx="0"/>
          </p:cNvCxnSpPr>
          <p:nvPr/>
        </p:nvCxnSpPr>
        <p:spPr bwMode="auto">
          <a:xfrm rot="16200000" flipV="1">
            <a:off x="7373891" y="3565328"/>
            <a:ext cx="428991" cy="2832374"/>
          </a:xfrm>
          <a:prstGeom prst="bentConnector2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 bwMode="auto">
          <a:xfrm>
            <a:off x="6204388" y="4799611"/>
            <a:ext cx="1" cy="438546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41" name="Isosceles Triangle 40"/>
          <p:cNvSpPr/>
          <p:nvPr/>
        </p:nvSpPr>
        <p:spPr bwMode="auto">
          <a:xfrm>
            <a:off x="2045361" y="3141391"/>
            <a:ext cx="8293995" cy="2873043"/>
          </a:xfrm>
          <a:prstGeom prst="triangle">
            <a:avLst>
              <a:gd name="adj" fmla="val 50156"/>
            </a:avLst>
          </a:prstGeom>
          <a:noFill/>
          <a:ln w="12700" cap="flat" cmpd="sng" algn="ctr">
            <a:solidFill>
              <a:srgbClr val="FF0000"/>
            </a:solidFill>
            <a:prstDash val="lgDashDotDot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ヒラギノ角ゴ Pro W3" charset="-128"/>
              <a:cs typeface="ヒラギノ角ゴ Pro W3" charset="-128"/>
            </a:endParaRPr>
          </a:p>
        </p:txBody>
      </p:sp>
      <p:sp>
        <p:nvSpPr>
          <p:cNvPr id="5" name="Subtitle 4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0868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508001" y="1719549"/>
            <a:ext cx="10058400" cy="4519886"/>
          </a:xfrm>
        </p:spPr>
        <p:txBody>
          <a:bodyPr/>
          <a:lstStyle/>
          <a:p>
            <a:pPr>
              <a:spcBef>
                <a:spcPts val="1200"/>
              </a:spcBef>
            </a:pPr>
            <a:r>
              <a:rPr lang="en-US" sz="2600" dirty="0" smtClean="0"/>
              <a:t>US SEC </a:t>
            </a:r>
            <a:r>
              <a:rPr lang="en-US" sz="2600" dirty="0"/>
              <a:t>rules and EU approaches are conceptually different </a:t>
            </a:r>
          </a:p>
          <a:p>
            <a:pPr lvl="1"/>
            <a:r>
              <a:rPr lang="en-US" sz="1800" dirty="0" smtClean="0"/>
              <a:t>EU prohibit firms from providing </a:t>
            </a:r>
            <a:r>
              <a:rPr lang="en-US" sz="1800" i="1" dirty="0" smtClean="0"/>
              <a:t>black-list-</a:t>
            </a:r>
            <a:r>
              <a:rPr lang="en-US" sz="1800" dirty="0" smtClean="0"/>
              <a:t>NAS to audit clients that are PIEs </a:t>
            </a:r>
            <a:r>
              <a:rPr lang="en-US" sz="1800" dirty="0"/>
              <a:t>and to “parent </a:t>
            </a:r>
            <a:r>
              <a:rPr lang="en-US" sz="1800" dirty="0" smtClean="0"/>
              <a:t>undertakings” or “controlled </a:t>
            </a:r>
            <a:r>
              <a:rPr lang="en-US" sz="1800" dirty="0"/>
              <a:t>undertakings” of PIEs </a:t>
            </a:r>
            <a:endParaRPr lang="en-US" sz="1800" dirty="0" smtClean="0"/>
          </a:p>
          <a:p>
            <a:pPr lvl="1"/>
            <a:r>
              <a:rPr lang="en-US" sz="1800" dirty="0" smtClean="0"/>
              <a:t>SEC </a:t>
            </a:r>
            <a:r>
              <a:rPr lang="en-US" sz="1800" dirty="0"/>
              <a:t>specifies </a:t>
            </a:r>
            <a:r>
              <a:rPr lang="en-US" sz="1800" dirty="0" smtClean="0"/>
              <a:t>types </a:t>
            </a:r>
            <a:r>
              <a:rPr lang="en-US" sz="1800" dirty="0"/>
              <a:t>of NAS that will impair auditor independence, but allows for exemptions </a:t>
            </a:r>
            <a:r>
              <a:rPr lang="en-US" sz="1800" dirty="0" smtClean="0"/>
              <a:t>for entities </a:t>
            </a:r>
            <a:r>
              <a:rPr lang="en-US" sz="1800" dirty="0"/>
              <a:t>that are not subject to </a:t>
            </a:r>
            <a:r>
              <a:rPr lang="en-US" sz="1800" dirty="0" smtClean="0"/>
              <a:t>audit</a:t>
            </a:r>
            <a:endParaRPr lang="en-US" sz="1800" dirty="0"/>
          </a:p>
          <a:p>
            <a:pPr marL="457189" lvl="1" indent="-457189">
              <a:spcBef>
                <a:spcPts val="1200"/>
              </a:spcBef>
              <a:buChar char="•"/>
            </a:pPr>
            <a:r>
              <a:rPr lang="en-US" sz="2600" dirty="0">
                <a:cs typeface="ＭＳ Ｐゴシック" charset="0"/>
              </a:rPr>
              <a:t>Questions:</a:t>
            </a:r>
          </a:p>
          <a:p>
            <a:pPr lvl="1"/>
            <a:r>
              <a:rPr lang="en-US" sz="1800" dirty="0"/>
              <a:t>Should </a:t>
            </a:r>
            <a:r>
              <a:rPr lang="en-US" sz="1800" dirty="0" smtClean="0"/>
              <a:t>exemptions </a:t>
            </a:r>
            <a:r>
              <a:rPr lang="en-US" sz="1800" dirty="0"/>
              <a:t>permitting services to parent and sister/brother entities </a:t>
            </a:r>
            <a:r>
              <a:rPr lang="en-US" sz="1800" dirty="0" smtClean="0"/>
              <a:t>in </a:t>
            </a:r>
            <a:r>
              <a:rPr lang="en-US" sz="1800" dirty="0"/>
              <a:t>current Code be retained? </a:t>
            </a:r>
          </a:p>
          <a:p>
            <a:pPr lvl="1"/>
            <a:r>
              <a:rPr lang="en-US" sz="1800" dirty="0"/>
              <a:t>Should a different approach be adopted for PIEs and </a:t>
            </a:r>
            <a:r>
              <a:rPr lang="en-US" sz="1800" dirty="0" smtClean="0"/>
              <a:t>non-PIEs?</a:t>
            </a:r>
            <a:endParaRPr lang="en-US" sz="1800" dirty="0"/>
          </a:p>
          <a:p>
            <a:pPr lvl="1"/>
            <a:r>
              <a:rPr lang="en-US" sz="1800" dirty="0"/>
              <a:t>Should exemptions be retained for sister/brother entities, but removed for parent </a:t>
            </a:r>
            <a:r>
              <a:rPr lang="en-US" sz="1800" dirty="0" smtClean="0"/>
              <a:t>entities?</a:t>
            </a:r>
            <a:endParaRPr lang="en-US" sz="1800" dirty="0"/>
          </a:p>
          <a:p>
            <a:pPr lvl="1"/>
            <a:endParaRPr lang="en-US" sz="1800" dirty="0"/>
          </a:p>
          <a:p>
            <a:pPr lvl="1"/>
            <a:endParaRPr lang="en-US" sz="1800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Issues arising </a:t>
            </a:r>
            <a:r>
              <a:rPr lang="en-US" sz="2800" smtClean="0"/>
              <a:t>from </a:t>
            </a:r>
            <a:r>
              <a:rPr lang="en-US" sz="2800" dirty="0" smtClean="0"/>
              <a:t>A</a:t>
            </a:r>
            <a:r>
              <a:rPr lang="en-US" sz="2800" smtClean="0"/>
              <a:t>pproach </a:t>
            </a:r>
            <a:r>
              <a:rPr lang="en-US" sz="2800"/>
              <a:t>in </a:t>
            </a:r>
            <a:r>
              <a:rPr lang="en-US" sz="2800" smtClean="0"/>
              <a:t>Current </a:t>
            </a:r>
            <a:r>
              <a:rPr lang="en-US" sz="2800" dirty="0"/>
              <a:t>Code</a:t>
            </a:r>
          </a:p>
        </p:txBody>
      </p:sp>
      <p:sp>
        <p:nvSpPr>
          <p:cNvPr id="5" name="Subtitle 4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66400" y="4138862"/>
            <a:ext cx="1737220" cy="17067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9990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508000" y="1794501"/>
            <a:ext cx="9754604" cy="4084320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sz="2600" dirty="0" smtClean="0"/>
              <a:t>More </a:t>
            </a:r>
            <a:r>
              <a:rPr lang="en-US" sz="2600" dirty="0"/>
              <a:t>enhancements to explain </a:t>
            </a:r>
            <a:r>
              <a:rPr lang="en-US" sz="2600" dirty="0" smtClean="0"/>
              <a:t>how firms are to apply CF for NAS</a:t>
            </a:r>
            <a:endParaRPr lang="en-US" sz="2600" dirty="0"/>
          </a:p>
          <a:p>
            <a:pPr lvl="1">
              <a:spcBef>
                <a:spcPts val="600"/>
              </a:spcBef>
              <a:buFont typeface="Arial" panose="020B0604020202020204" pitchFamily="34" charset="0"/>
              <a:buChar char="−"/>
            </a:pPr>
            <a:r>
              <a:rPr lang="en-US" sz="1800" dirty="0" smtClean="0"/>
              <a:t>Revised introductory paras in 600.3 to 600.6</a:t>
            </a:r>
            <a:endParaRPr lang="en-US" sz="1800" dirty="0"/>
          </a:p>
          <a:p>
            <a:pPr lvl="1">
              <a:spcBef>
                <a:spcPts val="600"/>
              </a:spcBef>
              <a:buFont typeface="Arial" panose="020B0604020202020204" pitchFamily="34" charset="0"/>
              <a:buChar char="−"/>
            </a:pPr>
            <a:r>
              <a:rPr lang="en-US" sz="1800" dirty="0" smtClean="0"/>
              <a:t>New guidance for identifying threats for NAS </a:t>
            </a:r>
          </a:p>
          <a:p>
            <a:pPr lvl="1">
              <a:spcBef>
                <a:spcPts val="600"/>
              </a:spcBef>
              <a:buFont typeface="Arial" panose="020B0604020202020204" pitchFamily="34" charset="0"/>
              <a:buChar char="−"/>
            </a:pPr>
            <a:r>
              <a:rPr lang="en-US" sz="1800" dirty="0" smtClean="0"/>
              <a:t>Strengthen provisions </a:t>
            </a:r>
            <a:r>
              <a:rPr lang="en-US" sz="1800" dirty="0"/>
              <a:t>for </a:t>
            </a:r>
            <a:r>
              <a:rPr lang="en-US" sz="1800" dirty="0" smtClean="0"/>
              <a:t>evaluating and addressing threats for NAS (R600.12 and R600.14 repeats </a:t>
            </a:r>
            <a:r>
              <a:rPr lang="en-US" sz="1800" dirty="0" err="1" smtClean="0"/>
              <a:t>req’ts</a:t>
            </a:r>
            <a:r>
              <a:rPr lang="en-US" sz="1800" dirty="0" smtClean="0"/>
              <a:t> in R120.7 and R120.10)</a:t>
            </a:r>
          </a:p>
          <a:p>
            <a:pPr lvl="1">
              <a:spcBef>
                <a:spcPts val="600"/>
              </a:spcBef>
              <a:buFont typeface="Arial" panose="020B0604020202020204" pitchFamily="34" charset="0"/>
              <a:buChar char="−"/>
            </a:pPr>
            <a:r>
              <a:rPr lang="en-US" sz="1800" dirty="0" smtClean="0"/>
              <a:t>Application material to consider </a:t>
            </a:r>
            <a:r>
              <a:rPr lang="en-US" sz="1800" dirty="0"/>
              <a:t>the combined effect of providing multiple NAS to the same audit client </a:t>
            </a:r>
            <a:r>
              <a:rPr lang="en-US" sz="1800" dirty="0" smtClean="0"/>
              <a:t>is now elevated to a </a:t>
            </a:r>
            <a:r>
              <a:rPr lang="en-US" sz="1800" dirty="0" err="1" smtClean="0"/>
              <a:t>req’t</a:t>
            </a:r>
            <a:r>
              <a:rPr lang="en-US" sz="1800" dirty="0" smtClean="0"/>
              <a:t> (see R600.13) </a:t>
            </a:r>
            <a:endParaRPr lang="en-US" sz="1800" dirty="0"/>
          </a:p>
          <a:p>
            <a:pPr lvl="1">
              <a:spcBef>
                <a:spcPts val="600"/>
              </a:spcBef>
              <a:buFont typeface="Arial" panose="020B0604020202020204" pitchFamily="34" charset="0"/>
              <a:buChar char="−"/>
            </a:pPr>
            <a:r>
              <a:rPr lang="en-US" sz="1800" dirty="0" smtClean="0"/>
              <a:t>More emphasis that firms are to </a:t>
            </a:r>
            <a:r>
              <a:rPr lang="en-US" sz="1800" dirty="0"/>
              <a:t>use the RITP when addressing threats </a:t>
            </a:r>
            <a:r>
              <a:rPr lang="en-US" sz="1800" dirty="0" smtClean="0"/>
              <a:t>(</a:t>
            </a:r>
            <a:r>
              <a:rPr lang="en-US" sz="1800" dirty="0"/>
              <a:t>R600.15 </a:t>
            </a:r>
            <a:r>
              <a:rPr lang="en-US" sz="1800" dirty="0" smtClean="0"/>
              <a:t>r</a:t>
            </a:r>
            <a:r>
              <a:rPr lang="en-US" sz="1800" dirty="0" smtClean="0">
                <a:cs typeface="ＭＳ Ｐゴシック" charset="0"/>
              </a:rPr>
              <a:t>epeats </a:t>
            </a:r>
            <a:r>
              <a:rPr lang="en-US" sz="1800" dirty="0" err="1">
                <a:cs typeface="ＭＳ Ｐゴシック" charset="0"/>
              </a:rPr>
              <a:t>req’t</a:t>
            </a:r>
            <a:r>
              <a:rPr lang="en-US" sz="1800" dirty="0">
                <a:cs typeface="ＭＳ Ｐゴシック" charset="0"/>
              </a:rPr>
              <a:t> </a:t>
            </a:r>
            <a:r>
              <a:rPr lang="en-US" sz="1800" dirty="0" smtClean="0"/>
              <a:t>in R120.5(c)) </a:t>
            </a:r>
          </a:p>
          <a:p>
            <a:pPr lvl="1">
              <a:spcBef>
                <a:spcPts val="600"/>
              </a:spcBef>
              <a:buFont typeface="Arial" panose="020B0604020202020204" pitchFamily="34" charset="0"/>
              <a:buChar char="−"/>
            </a:pPr>
            <a:r>
              <a:rPr lang="en-US" sz="1800" dirty="0" smtClean="0"/>
              <a:t>600.15 A1/A2 expands </a:t>
            </a:r>
            <a:r>
              <a:rPr lang="en-US" sz="1800" smtClean="0"/>
              <a:t>on guidance </a:t>
            </a:r>
            <a:r>
              <a:rPr lang="en-US" sz="1800" dirty="0" smtClean="0"/>
              <a:t>in the Code </a:t>
            </a:r>
            <a:r>
              <a:rPr lang="en-US" sz="1800" smtClean="0"/>
              <a:t>about NAS safeguards and provides examples </a:t>
            </a:r>
            <a:r>
              <a:rPr lang="en-US" sz="1800" dirty="0" smtClean="0"/>
              <a:t>of </a:t>
            </a:r>
            <a:r>
              <a:rPr lang="en-US" sz="1800" smtClean="0"/>
              <a:t>general NAS safeguards</a:t>
            </a:r>
            <a:endParaRPr lang="en-US" sz="1600" dirty="0"/>
          </a:p>
          <a:p>
            <a:endParaRPr lang="en-US" sz="2400" dirty="0"/>
          </a:p>
        </p:txBody>
      </p:sp>
      <p:sp>
        <p:nvSpPr>
          <p:cNvPr id="11" name="Subtitle 10"/>
          <p:cNvSpPr>
            <a:spLocks noGrp="1"/>
          </p:cNvSpPr>
          <p:nvPr>
            <p:ph type="subTitle" idx="10"/>
          </p:nvPr>
        </p:nvSpPr>
        <p:spPr>
          <a:xfrm>
            <a:off x="634882" y="137913"/>
            <a:ext cx="3556000" cy="228600"/>
          </a:xfrm>
        </p:spPr>
        <p:txBody>
          <a:bodyPr/>
          <a:lstStyle/>
          <a:p>
            <a:r>
              <a:rPr lang="en-US" dirty="0"/>
              <a:t>NAS Revision Being Proposed</a:t>
            </a:r>
          </a:p>
          <a:p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34882" y="782950"/>
            <a:ext cx="10233572" cy="533400"/>
          </a:xfrm>
        </p:spPr>
        <p:txBody>
          <a:bodyPr/>
          <a:lstStyle/>
          <a:p>
            <a:r>
              <a:rPr lang="en-US" sz="2600" dirty="0"/>
              <a:t>Clarifications </a:t>
            </a:r>
            <a:r>
              <a:rPr lang="en-US" sz="2600" dirty="0" smtClean="0"/>
              <a:t>to Help Drive Consistency </a:t>
            </a:r>
            <a:r>
              <a:rPr lang="en-US" sz="2600" dirty="0"/>
              <a:t>(all entities)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118796" y="1952367"/>
            <a:ext cx="284858" cy="3954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62603" y="4108917"/>
            <a:ext cx="1737220" cy="17699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7269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403654" y="1773347"/>
            <a:ext cx="11322181" cy="4626591"/>
          </a:xfrm>
        </p:spPr>
        <p:txBody>
          <a:bodyPr/>
          <a:lstStyle/>
          <a:p>
            <a:pPr marL="342900" lvl="0" indent="-342900" fontAlgn="auto">
              <a:spcBef>
                <a:spcPts val="600"/>
              </a:spcBef>
              <a:spcAft>
                <a:spcPts val="0"/>
              </a:spcAft>
              <a:buSzPct val="100000"/>
            </a:pPr>
            <a:r>
              <a:rPr lang="en-US" sz="2300" dirty="0"/>
              <a:t>Clarification to periods for which independence is required</a:t>
            </a:r>
            <a:endParaRPr lang="en-US" sz="2300" dirty="0">
              <a:sym typeface="Arial"/>
            </a:endParaRPr>
          </a:p>
          <a:p>
            <a:pPr marL="812280" lvl="1" indent="-342900" fontAlgn="auto">
              <a:lnSpc>
                <a:spcPts val="2400"/>
              </a:lnSpc>
              <a:spcBef>
                <a:spcPts val="1200"/>
              </a:spcBef>
              <a:spcAft>
                <a:spcPts val="600"/>
              </a:spcAft>
              <a:buSzPct val="100000"/>
            </a:pPr>
            <a:r>
              <a:rPr lang="en-US" sz="2000" dirty="0" smtClean="0">
                <a:solidFill>
                  <a:srgbClr val="595959"/>
                </a:solidFill>
                <a:cs typeface="Arial"/>
                <a:sym typeface="Arial"/>
              </a:rPr>
              <a:t>Code already requires </a:t>
            </a:r>
            <a:r>
              <a:rPr lang="en-US" sz="2000" dirty="0">
                <a:solidFill>
                  <a:srgbClr val="595959"/>
                </a:solidFill>
                <a:cs typeface="Arial"/>
                <a:sym typeface="Arial"/>
              </a:rPr>
              <a:t>firms to maintain independence during </a:t>
            </a:r>
            <a:r>
              <a:rPr lang="en-US" sz="2000" dirty="0" smtClean="0">
                <a:solidFill>
                  <a:srgbClr val="595959"/>
                </a:solidFill>
                <a:cs typeface="Arial"/>
                <a:sym typeface="Arial"/>
              </a:rPr>
              <a:t>both audit </a:t>
            </a:r>
            <a:r>
              <a:rPr lang="en-US" sz="2000" dirty="0">
                <a:solidFill>
                  <a:srgbClr val="595959"/>
                </a:solidFill>
                <a:cs typeface="Arial"/>
                <a:sym typeface="Arial"/>
              </a:rPr>
              <a:t>engagement </a:t>
            </a:r>
            <a:r>
              <a:rPr lang="en-US" sz="2000" dirty="0" smtClean="0">
                <a:solidFill>
                  <a:srgbClr val="595959"/>
                </a:solidFill>
                <a:cs typeface="Arial"/>
                <a:sym typeface="Arial"/>
              </a:rPr>
              <a:t>period, and period </a:t>
            </a:r>
            <a:r>
              <a:rPr lang="en-US" sz="2000" dirty="0">
                <a:solidFill>
                  <a:srgbClr val="595959"/>
                </a:solidFill>
                <a:cs typeface="Arial"/>
                <a:sym typeface="Arial"/>
              </a:rPr>
              <a:t>covered by the </a:t>
            </a:r>
            <a:r>
              <a:rPr lang="en-US" sz="2000" dirty="0" smtClean="0">
                <a:solidFill>
                  <a:srgbClr val="595959"/>
                </a:solidFill>
                <a:cs typeface="Arial"/>
                <a:sym typeface="Arial"/>
              </a:rPr>
              <a:t>f/s</a:t>
            </a:r>
            <a:endParaRPr lang="en-US" sz="2000" dirty="0">
              <a:solidFill>
                <a:srgbClr val="595959"/>
              </a:solidFill>
              <a:cs typeface="Arial"/>
              <a:sym typeface="Arial"/>
            </a:endParaRPr>
          </a:p>
          <a:p>
            <a:pPr marL="812280" lvl="1" indent="-342900" fontAlgn="auto">
              <a:lnSpc>
                <a:spcPts val="2400"/>
              </a:lnSpc>
              <a:spcBef>
                <a:spcPts val="1200"/>
              </a:spcBef>
              <a:spcAft>
                <a:spcPts val="600"/>
              </a:spcAft>
              <a:buSzPct val="100000"/>
            </a:pPr>
            <a:r>
              <a:rPr lang="en-US" sz="2000" dirty="0">
                <a:solidFill>
                  <a:srgbClr val="595959"/>
                </a:solidFill>
                <a:cs typeface="Arial"/>
                <a:sym typeface="Arial"/>
              </a:rPr>
              <a:t>Responsive to Qs about implications of NAS provided before period </a:t>
            </a:r>
            <a:r>
              <a:rPr lang="en-US" sz="2000" dirty="0" smtClean="0">
                <a:solidFill>
                  <a:srgbClr val="595959"/>
                </a:solidFill>
                <a:cs typeface="Arial"/>
                <a:sym typeface="Arial"/>
              </a:rPr>
              <a:t>covered </a:t>
            </a:r>
            <a:r>
              <a:rPr lang="en-US" sz="2000" dirty="0">
                <a:solidFill>
                  <a:srgbClr val="595959"/>
                </a:solidFill>
                <a:cs typeface="Arial"/>
                <a:sym typeface="Arial"/>
              </a:rPr>
              <a:t>by </a:t>
            </a:r>
            <a:r>
              <a:rPr lang="en-US" sz="2000" dirty="0" smtClean="0">
                <a:solidFill>
                  <a:srgbClr val="595959"/>
                </a:solidFill>
                <a:cs typeface="Arial"/>
                <a:sym typeface="Arial"/>
              </a:rPr>
              <a:t>f/s:</a:t>
            </a:r>
          </a:p>
          <a:p>
            <a:pPr marL="1275564" lvl="2" indent="-342900" fontAlgn="auto">
              <a:lnSpc>
                <a:spcPts val="2400"/>
              </a:lnSpc>
              <a:spcBef>
                <a:spcPts val="600"/>
              </a:spcBef>
              <a:spcAft>
                <a:spcPts val="600"/>
              </a:spcAft>
              <a:buSzPct val="100000"/>
            </a:pPr>
            <a:r>
              <a:rPr lang="en-US" sz="1700" dirty="0" smtClean="0">
                <a:solidFill>
                  <a:srgbClr val="595959"/>
                </a:solidFill>
                <a:cs typeface="Arial"/>
                <a:sym typeface="Arial"/>
              </a:rPr>
              <a:t>New </a:t>
            </a:r>
            <a:r>
              <a:rPr lang="en-US" sz="1700" dirty="0">
                <a:solidFill>
                  <a:srgbClr val="595959"/>
                </a:solidFill>
                <a:cs typeface="Arial"/>
                <a:sym typeface="Arial"/>
              </a:rPr>
              <a:t>AM refer firms to </a:t>
            </a:r>
            <a:r>
              <a:rPr lang="en-US" sz="1700" dirty="0" smtClean="0">
                <a:solidFill>
                  <a:srgbClr val="595959"/>
                </a:solidFill>
                <a:cs typeface="Arial"/>
                <a:sym typeface="Arial"/>
              </a:rPr>
              <a:t>guidance in S400 </a:t>
            </a:r>
            <a:endParaRPr lang="en-US" sz="1700" dirty="0">
              <a:solidFill>
                <a:srgbClr val="595959"/>
              </a:solidFill>
              <a:cs typeface="Arial"/>
              <a:sym typeface="Arial"/>
            </a:endParaRPr>
          </a:p>
          <a:p>
            <a:pPr marL="1275564" lvl="2" indent="-342900" fontAlgn="auto">
              <a:lnSpc>
                <a:spcPts val="2400"/>
              </a:lnSpc>
              <a:spcBef>
                <a:spcPts val="600"/>
              </a:spcBef>
              <a:spcAft>
                <a:spcPts val="600"/>
              </a:spcAft>
              <a:buSzPct val="100000"/>
            </a:pPr>
            <a:r>
              <a:rPr lang="en-US" sz="1700" dirty="0" smtClean="0">
                <a:solidFill>
                  <a:srgbClr val="595959"/>
                </a:solidFill>
                <a:cs typeface="Arial"/>
                <a:sym typeface="Arial"/>
              </a:rPr>
              <a:t>Firms/ </a:t>
            </a:r>
            <a:r>
              <a:rPr lang="en-US" sz="1700" dirty="0">
                <a:solidFill>
                  <a:srgbClr val="595959"/>
                </a:solidFill>
                <a:cs typeface="Arial"/>
                <a:sym typeface="Arial"/>
              </a:rPr>
              <a:t>network </a:t>
            </a:r>
            <a:r>
              <a:rPr lang="en-US" sz="1700" dirty="0" smtClean="0">
                <a:solidFill>
                  <a:srgbClr val="595959"/>
                </a:solidFill>
                <a:cs typeface="Arial"/>
                <a:sym typeface="Arial"/>
              </a:rPr>
              <a:t>firms are required </a:t>
            </a:r>
            <a:r>
              <a:rPr lang="en-US" sz="1700" dirty="0">
                <a:solidFill>
                  <a:srgbClr val="595959"/>
                </a:solidFill>
                <a:cs typeface="Arial"/>
                <a:sym typeface="Arial"/>
              </a:rPr>
              <a:t>to determine whether a NAS provided prior to being appointed to conduct the audit engagement continue to give rise to threats to independence </a:t>
            </a:r>
            <a:r>
              <a:rPr lang="en-US" sz="1700" dirty="0" smtClean="0">
                <a:solidFill>
                  <a:srgbClr val="595959"/>
                </a:solidFill>
                <a:cs typeface="Arial"/>
                <a:sym typeface="Arial"/>
              </a:rPr>
              <a:t>(R600.26) </a:t>
            </a:r>
            <a:endParaRPr lang="en-US" sz="1700" dirty="0">
              <a:solidFill>
                <a:srgbClr val="595959"/>
              </a:solidFill>
              <a:cs typeface="Arial"/>
              <a:sym typeface="Arial"/>
            </a:endParaRPr>
          </a:p>
          <a:p>
            <a:pPr marL="1275564" lvl="2" indent="-342900" fontAlgn="auto">
              <a:lnSpc>
                <a:spcPts val="2400"/>
              </a:lnSpc>
              <a:spcBef>
                <a:spcPts val="600"/>
              </a:spcBef>
              <a:spcAft>
                <a:spcPts val="600"/>
              </a:spcAft>
              <a:buSzPct val="100000"/>
            </a:pPr>
            <a:r>
              <a:rPr lang="en-US" sz="1700" dirty="0" smtClean="0">
                <a:sym typeface="Arial"/>
              </a:rPr>
              <a:t>No </a:t>
            </a:r>
            <a:r>
              <a:rPr lang="en-US" sz="1700" dirty="0">
                <a:sym typeface="Arial"/>
              </a:rPr>
              <a:t>specific “cooling-in” period </a:t>
            </a:r>
            <a:r>
              <a:rPr lang="en-US" sz="1700" dirty="0" smtClean="0">
                <a:sym typeface="Arial"/>
              </a:rPr>
              <a:t>established</a:t>
            </a:r>
            <a:endParaRPr lang="en-US" sz="1700" dirty="0">
              <a:sym typeface="Arial"/>
            </a:endParaRPr>
          </a:p>
          <a:p>
            <a:pPr marL="342900" indent="-342900" fontAlgn="auto">
              <a:spcBef>
                <a:spcPts val="600"/>
              </a:spcBef>
              <a:spcAft>
                <a:spcPts val="0"/>
              </a:spcAft>
              <a:buSzPct val="100000"/>
            </a:pPr>
            <a:r>
              <a:rPr lang="en-US" sz="2300" dirty="0">
                <a:sym typeface="Arial"/>
              </a:rPr>
              <a:t>Structural revisions to subsections –</a:t>
            </a:r>
            <a:r>
              <a:rPr lang="en-US" sz="2300" dirty="0" smtClean="0">
                <a:sym typeface="Arial"/>
              </a:rPr>
              <a:t> </a:t>
            </a:r>
            <a:r>
              <a:rPr lang="en-US" sz="2300" dirty="0">
                <a:sym typeface="Arial"/>
              </a:rPr>
              <a:t>Subsections 601 to 603</a:t>
            </a:r>
          </a:p>
          <a:p>
            <a:pPr marL="342900" indent="-342900" fontAlgn="auto">
              <a:spcBef>
                <a:spcPts val="600"/>
              </a:spcBef>
              <a:spcAft>
                <a:spcPts val="0"/>
              </a:spcAft>
              <a:buSzPct val="100000"/>
            </a:pPr>
            <a:r>
              <a:rPr lang="en-US" sz="2300" dirty="0">
                <a:sym typeface="Arial"/>
              </a:rPr>
              <a:t>Revisions to </a:t>
            </a:r>
            <a:r>
              <a:rPr lang="en-US" sz="2300" dirty="0" smtClean="0">
                <a:sym typeface="Arial"/>
              </a:rPr>
              <a:t>description and examples </a:t>
            </a:r>
            <a:r>
              <a:rPr lang="en-US" sz="2300" dirty="0">
                <a:sym typeface="Arial"/>
              </a:rPr>
              <a:t>of administrative services – Subsection 602</a:t>
            </a:r>
          </a:p>
        </p:txBody>
      </p:sp>
      <p:sp>
        <p:nvSpPr>
          <p:cNvPr id="11" name="Subtitle 10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667" dirty="0" smtClean="0"/>
              <a:t>Other Proposals </a:t>
            </a:r>
            <a:endParaRPr lang="en-US" sz="2667" dirty="0"/>
          </a:p>
        </p:txBody>
      </p:sp>
      <p:sp>
        <p:nvSpPr>
          <p:cNvPr id="2" name="TextBox 1"/>
          <p:cNvSpPr txBox="1"/>
          <p:nvPr/>
        </p:nvSpPr>
        <p:spPr>
          <a:xfrm>
            <a:off x="118796" y="1952367"/>
            <a:ext cx="284858" cy="3954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1976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8447315" y="2659107"/>
            <a:ext cx="3332014" cy="1956436"/>
          </a:xfrm>
          <a:prstGeom prst="rect">
            <a:avLst/>
          </a:prstGeom>
        </p:spPr>
      </p:pic>
      <p:sp>
        <p:nvSpPr>
          <p:cNvPr id="11" name="Subtitle 10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667" dirty="0" smtClean="0"/>
              <a:t>Matter for IESBA Consideration</a:t>
            </a:r>
            <a:endParaRPr lang="en-US" sz="2667" dirty="0"/>
          </a:p>
        </p:txBody>
      </p:sp>
      <p:sp>
        <p:nvSpPr>
          <p:cNvPr id="2" name="TextBox 1"/>
          <p:cNvSpPr txBox="1"/>
          <p:nvPr/>
        </p:nvSpPr>
        <p:spPr>
          <a:xfrm>
            <a:off x="118796" y="1952367"/>
            <a:ext cx="284858" cy="3954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7" name="Content Placeholder 7"/>
          <p:cNvSpPr txBox="1">
            <a:spLocks/>
          </p:cNvSpPr>
          <p:nvPr/>
        </p:nvSpPr>
        <p:spPr bwMode="auto">
          <a:xfrm>
            <a:off x="403654" y="1952367"/>
            <a:ext cx="7407935" cy="39781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457189" indent="-457189" algn="l" rtl="0" eaLnBrk="1" fontAlgn="base" hangingPunct="1">
              <a:spcBef>
                <a:spcPts val="800"/>
              </a:spcBef>
              <a:spcAft>
                <a:spcPct val="0"/>
              </a:spcAft>
              <a:buChar char="•"/>
              <a:defRPr sz="32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926569" indent="-463284" algn="l" rtl="0" eaLnBrk="1" fontAlgn="base" hangingPunct="1">
              <a:spcBef>
                <a:spcPts val="1035"/>
              </a:spcBef>
              <a:spcAft>
                <a:spcPct val="0"/>
              </a:spcAft>
              <a:buChar char="–"/>
              <a:defRPr sz="2667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2pPr>
            <a:lvl3pPr marL="1389853" indent="-463284" algn="l" rtl="0" eaLnBrk="1" fontAlgn="base" hangingPunct="1">
              <a:spcBef>
                <a:spcPts val="1035"/>
              </a:spcBef>
              <a:spcAft>
                <a:spcPct val="0"/>
              </a:spcAft>
              <a:buChar char="•"/>
              <a:defRPr sz="24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3pPr>
            <a:lvl4pPr marL="1853138" indent="-463284" algn="l" rtl="0" eaLnBrk="1" fontAlgn="base" hangingPunct="1">
              <a:spcBef>
                <a:spcPts val="1035"/>
              </a:spcBef>
              <a:spcAft>
                <a:spcPct val="0"/>
              </a:spcAft>
              <a:buChar char="–"/>
              <a:defRPr sz="2133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4pPr>
            <a:lvl5pPr marL="2316422" indent="-463284" algn="l" rtl="0" eaLnBrk="1" fontAlgn="base" hangingPunct="1">
              <a:spcBef>
                <a:spcPts val="1035"/>
              </a:spcBef>
              <a:spcAft>
                <a:spcPct val="0"/>
              </a:spcAft>
              <a:buChar char="»"/>
              <a:defRPr sz="1867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5pPr>
            <a:lvl6pPr marL="3352716" indent="-304792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667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667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886" indent="-304792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667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667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14350" indent="-514350">
              <a:buFont typeface="+mj-lt"/>
              <a:buAutoNum type="arabicPeriod" startAt="6"/>
            </a:pPr>
            <a:r>
              <a:rPr lang="en-US" sz="2600" kern="0" dirty="0" smtClean="0">
                <a:solidFill>
                  <a:srgbClr val="000000">
                    <a:lumMod val="65000"/>
                    <a:lumOff val="35000"/>
                  </a:srgbClr>
                </a:solidFill>
              </a:rPr>
              <a:t>IESBA members are asked whether they support the other proposals being considered by the Task Force, including those intended to:</a:t>
            </a:r>
          </a:p>
          <a:p>
            <a:pPr marL="812280" lvl="1" indent="-342900" fontAlgn="auto">
              <a:lnSpc>
                <a:spcPts val="2400"/>
              </a:lnSpc>
              <a:spcBef>
                <a:spcPts val="1200"/>
              </a:spcBef>
              <a:spcAft>
                <a:spcPts val="0"/>
              </a:spcAft>
              <a:buSzPct val="100000"/>
              <a:buFont typeface="+mj-lt"/>
              <a:buChar char="–"/>
            </a:pPr>
            <a:r>
              <a:rPr lang="en-US" sz="2000" dirty="0">
                <a:solidFill>
                  <a:srgbClr val="595959"/>
                </a:solidFill>
                <a:cs typeface="Arial"/>
              </a:rPr>
              <a:t>Clarify the periods for which independence is required in the context of NAS engagements</a:t>
            </a:r>
          </a:p>
          <a:p>
            <a:pPr marL="812280" lvl="1" indent="-342900" fontAlgn="auto">
              <a:lnSpc>
                <a:spcPts val="2400"/>
              </a:lnSpc>
              <a:spcBef>
                <a:spcPts val="1200"/>
              </a:spcBef>
              <a:spcAft>
                <a:spcPts val="0"/>
              </a:spcAft>
              <a:buSzPct val="100000"/>
              <a:buFont typeface="+mj-lt"/>
              <a:buChar char="–"/>
            </a:pPr>
            <a:r>
              <a:rPr lang="en-US" sz="2000" dirty="0">
                <a:solidFill>
                  <a:srgbClr val="595959"/>
                </a:solidFill>
                <a:cs typeface="Arial"/>
              </a:rPr>
              <a:t>Improve the structure and flow of the provisions in subsections </a:t>
            </a:r>
          </a:p>
          <a:p>
            <a:pPr marL="812280" lvl="1" indent="-342900" fontAlgn="auto">
              <a:lnSpc>
                <a:spcPts val="2400"/>
              </a:lnSpc>
              <a:spcBef>
                <a:spcPts val="1200"/>
              </a:spcBef>
              <a:spcAft>
                <a:spcPts val="0"/>
              </a:spcAft>
              <a:buSzPct val="100000"/>
              <a:buFont typeface="+mj-lt"/>
              <a:buChar char="–"/>
            </a:pPr>
            <a:r>
              <a:rPr lang="en-US" sz="2000" dirty="0">
                <a:solidFill>
                  <a:srgbClr val="595959"/>
                </a:solidFill>
                <a:cs typeface="Arial"/>
              </a:rPr>
              <a:t>Modernize the description and examples of administrative services in Subsection 602</a:t>
            </a:r>
          </a:p>
          <a:p>
            <a:pPr marL="514350" indent="-514350">
              <a:buFont typeface="+mj-lt"/>
              <a:buAutoNum type="arabicPeriod" startAt="6"/>
            </a:pPr>
            <a:endParaRPr lang="en-US" sz="2400" dirty="0">
              <a:solidFill>
                <a:srgbClr val="000000">
                  <a:lumMod val="65000"/>
                  <a:lumOff val="35000"/>
                </a:srgbClr>
              </a:solidFill>
            </a:endParaRPr>
          </a:p>
          <a:p>
            <a:pPr marL="514350" indent="-514350">
              <a:buFont typeface="+mj-lt"/>
              <a:buAutoNum type="arabicPeriod" startAt="6"/>
            </a:pPr>
            <a:endParaRPr lang="en-US" sz="2067" kern="0" dirty="0" smtClean="0">
              <a:solidFill>
                <a:srgbClr val="000000">
                  <a:lumMod val="65000"/>
                  <a:lumOff val="35000"/>
                </a:srgbClr>
              </a:solidFill>
            </a:endParaRPr>
          </a:p>
          <a:p>
            <a:pPr marL="469380" lvl="1" indent="0">
              <a:buNone/>
            </a:pPr>
            <a:endParaRPr lang="en-US" sz="2134" dirty="0">
              <a:solidFill>
                <a:srgbClr val="000000">
                  <a:lumMod val="65000"/>
                  <a:lumOff val="35000"/>
                </a:srgbClr>
              </a:solidFill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31662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4" name="Picture 6" descr="Picture 6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026074" y="687254"/>
            <a:ext cx="5008324" cy="4976948"/>
          </a:xfrm>
          <a:prstGeom prst="rect">
            <a:avLst/>
          </a:prstGeom>
          <a:ln w="12700">
            <a:miter lim="400000"/>
          </a:ln>
        </p:spPr>
      </p:pic>
      <p:pic>
        <p:nvPicPr>
          <p:cNvPr id="485" name="Picture 2" descr="Picture 2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6714601" y="667225"/>
            <a:ext cx="3503051" cy="1022792"/>
          </a:xfrm>
          <a:prstGeom prst="rect">
            <a:avLst/>
          </a:prstGeom>
          <a:ln w="12700">
            <a:miter lim="400000"/>
          </a:ln>
        </p:spPr>
      </p:pic>
      <p:sp>
        <p:nvSpPr>
          <p:cNvPr id="486" name="TextBox 3"/>
          <p:cNvSpPr txBox="1"/>
          <p:nvPr/>
        </p:nvSpPr>
        <p:spPr>
          <a:xfrm>
            <a:off x="6894211" y="3084161"/>
            <a:ext cx="3000495" cy="49243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60957" tIns="60957" rIns="60957" bIns="60957">
            <a:spAutoFit/>
          </a:bodyPr>
          <a:lstStyle>
            <a:lvl1pPr>
              <a:defRPr sz="1800" u="sng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Arial"/>
                <a:ea typeface="Arial"/>
                <a:cs typeface="Arial"/>
                <a:sym typeface="Arial"/>
                <a:hlinkClick r:id="rId5"/>
              </a:defRPr>
            </a:lvl1pPr>
          </a:lstStyle>
          <a:p>
            <a:pPr hangingPunct="0">
              <a:defRPr>
                <a:solidFill>
                  <a:srgbClr val="009999"/>
                </a:solidFill>
                <a:uFill>
                  <a:solidFill>
                    <a:srgbClr val="009999"/>
                  </a:solidFill>
                </a:uFill>
              </a:defRPr>
            </a:pPr>
            <a:r>
              <a:rPr sz="2400" kern="0"/>
              <a:t>www.ethicsboard.org</a:t>
            </a:r>
          </a:p>
        </p:txBody>
      </p:sp>
      <p:sp>
        <p:nvSpPr>
          <p:cNvPr id="487" name="TextBox 4"/>
          <p:cNvSpPr txBox="1"/>
          <p:nvPr/>
        </p:nvSpPr>
        <p:spPr>
          <a:xfrm>
            <a:off x="6420304" y="1801794"/>
            <a:ext cx="4018176" cy="6566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algn="ctr">
              <a:defRPr sz="3200">
                <a:solidFill>
                  <a:schemeClr val="accen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pPr hangingPunct="0"/>
            <a:r>
              <a:rPr sz="4267" kern="0">
                <a:solidFill>
                  <a:srgbClr val="005BAA"/>
                </a:solidFill>
              </a:rPr>
              <a:t>The Ethics Board</a:t>
            </a:r>
          </a:p>
        </p:txBody>
      </p:sp>
      <p:pic>
        <p:nvPicPr>
          <p:cNvPr id="488" name="Picture 7" descr="Picture 7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6034393" y="3596011"/>
            <a:ext cx="5156203" cy="1041403"/>
          </a:xfrm>
          <a:prstGeom prst="rect">
            <a:avLst/>
          </a:prstGeom>
          <a:ln w="12700">
            <a:miter lim="400000"/>
          </a:ln>
        </p:spPr>
      </p:pic>
      <p:sp>
        <p:nvSpPr>
          <p:cNvPr id="3" name="Slide Number Placeholder 2"/>
          <p:cNvSpPr>
            <a:spLocks noGrp="1"/>
          </p:cNvSpPr>
          <p:nvPr>
            <p:ph type="sldNum" sz="quarter" idx="2"/>
          </p:nvPr>
        </p:nvSpPr>
        <p:spPr>
          <a:xfrm>
            <a:off x="11594264" y="6404350"/>
            <a:ext cx="257438" cy="256541"/>
          </a:xfrm>
        </p:spPr>
        <p:txBody>
          <a:bodyPr/>
          <a:lstStyle/>
          <a:p>
            <a:fld id="{86CB4B4D-7CA3-9044-876B-883B54F8677D}" type="slidenum">
              <a:rPr lang="en-US" sz="1067">
                <a:solidFill>
                  <a:srgbClr val="535353">
                    <a:lumMod val="60000"/>
                    <a:lumOff val="40000"/>
                  </a:srgbClr>
                </a:solidFill>
              </a:rPr>
              <a:pPr/>
              <a:t>37</a:t>
            </a:fld>
            <a:endParaRPr lang="en-US" sz="1067" dirty="0">
              <a:solidFill>
                <a:srgbClr val="535353">
                  <a:lumMod val="60000"/>
                  <a:lumOff val="4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47858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pull dir="ru"/>
      </p:transition>
    </mc:Choice>
    <mc:Fallback xmlns="" xmlns:m="http://schemas.openxmlformats.org/officeDocument/2006/math" xmlns:a14="http://schemas.microsoft.com/office/drawing/2010/main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>
          <a:xfrm>
            <a:off x="508000" y="1794501"/>
            <a:ext cx="10673644" cy="4084321"/>
          </a:xfrm>
        </p:spPr>
        <p:txBody>
          <a:bodyPr>
            <a:noAutofit/>
          </a:bodyPr>
          <a:lstStyle/>
          <a:p>
            <a:pPr marL="457189" lvl="1" indent="-457189">
              <a:lnSpc>
                <a:spcPts val="3520"/>
              </a:lnSpc>
              <a:spcBef>
                <a:spcPts val="1600"/>
              </a:spcBef>
              <a:spcAft>
                <a:spcPts val="800"/>
              </a:spcAft>
              <a:buFontTx/>
              <a:buChar char="•"/>
            </a:pPr>
            <a:r>
              <a:rPr lang="en-US" sz="3000" dirty="0" smtClean="0"/>
              <a:t>Code provides strong </a:t>
            </a:r>
            <a:r>
              <a:rPr lang="en-US" sz="3000" dirty="0"/>
              <a:t>foundation, but more work needed </a:t>
            </a:r>
            <a:endParaRPr lang="en-US" sz="3000" dirty="0" smtClean="0"/>
          </a:p>
          <a:p>
            <a:pPr marL="764437" lvl="1" indent="-416966" defTabSz="914400" rtl="0">
              <a:spcBef>
                <a:spcPts val="600"/>
              </a:spcBef>
              <a:spcAft>
                <a:spcPts val="600"/>
              </a:spcAft>
            </a:pPr>
            <a:r>
              <a:rPr lang="en-US" sz="2500" kern="1200" dirty="0"/>
              <a:t>Public expectations about auditor independence changed</a:t>
            </a:r>
          </a:p>
          <a:p>
            <a:pPr marL="1289492" lvl="2" indent="-416966" defTabSz="914400" rtl="0">
              <a:spcBef>
                <a:spcPts val="600"/>
              </a:spcBef>
            </a:pPr>
            <a:r>
              <a:rPr lang="en-US" sz="2000" kern="1200" dirty="0" smtClean="0"/>
              <a:t>More </a:t>
            </a:r>
            <a:r>
              <a:rPr lang="en-US" sz="2000" kern="1200" dirty="0"/>
              <a:t>focus on independence in </a:t>
            </a:r>
            <a:r>
              <a:rPr lang="en-US" sz="2000" kern="1200" dirty="0" smtClean="0"/>
              <a:t>appearance</a:t>
            </a:r>
          </a:p>
          <a:p>
            <a:pPr marL="1289492" lvl="2" indent="-416966" defTabSz="914400" rtl="0">
              <a:spcBef>
                <a:spcPts val="600"/>
              </a:spcBef>
            </a:pPr>
            <a:r>
              <a:rPr lang="en-US" sz="2000" dirty="0"/>
              <a:t>Public perception about “acceptable level” of threats to independence is </a:t>
            </a:r>
            <a:r>
              <a:rPr lang="en-US" sz="2000" dirty="0" smtClean="0"/>
              <a:t>different</a:t>
            </a:r>
          </a:p>
          <a:p>
            <a:pPr marL="1289492" lvl="2" indent="-416966" defTabSz="914400" rtl="0">
              <a:spcBef>
                <a:spcPts val="600"/>
              </a:spcBef>
            </a:pPr>
            <a:r>
              <a:rPr lang="en-US" sz="2000" dirty="0"/>
              <a:t>Less tolerance from stakeholders for self-review threats in context of NAS</a:t>
            </a:r>
          </a:p>
          <a:p>
            <a:pPr marL="764437" lvl="1" indent="-416966" defTabSz="914400" rtl="0">
              <a:spcBef>
                <a:spcPts val="600"/>
              </a:spcBef>
              <a:spcAft>
                <a:spcPts val="600"/>
              </a:spcAft>
            </a:pPr>
            <a:r>
              <a:rPr lang="en-US" sz="2500" kern="1200" dirty="0"/>
              <a:t>Changes in laws, regulations and firm policies re NAS in many jurisdictions</a:t>
            </a:r>
          </a:p>
          <a:p>
            <a:pPr marL="1289492" lvl="2" indent="-416966" defTabSz="914400" rtl="0">
              <a:spcBef>
                <a:spcPts val="600"/>
              </a:spcBef>
            </a:pPr>
            <a:r>
              <a:rPr lang="en-US" sz="2000" kern="1200" dirty="0" smtClean="0"/>
              <a:t>In certain jurisdictions, some firms no longer provide NAS </a:t>
            </a:r>
            <a:r>
              <a:rPr lang="en-US" sz="2000" kern="1200" dirty="0"/>
              <a:t>to audit clients that are </a:t>
            </a:r>
            <a:r>
              <a:rPr lang="en-US" sz="2000" kern="1200" dirty="0" smtClean="0"/>
              <a:t>listed</a:t>
            </a:r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Why Change NAS Provisions Now?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2"/>
          </p:nvPr>
        </p:nvSpPr>
        <p:spPr>
          <a:xfrm flipH="1">
            <a:off x="11702361" y="6417911"/>
            <a:ext cx="165110" cy="164212"/>
          </a:xfrm>
        </p:spPr>
        <p:txBody>
          <a:bodyPr/>
          <a:lstStyle/>
          <a:p>
            <a:fld id="{86CB4B4D-7CA3-9044-876B-883B54F8677D}" type="slidenum">
              <a:rPr lang="en-US" sz="1067">
                <a:solidFill>
                  <a:schemeClr val="bg2">
                    <a:lumMod val="60000"/>
                    <a:lumOff val="40000"/>
                  </a:schemeClr>
                </a:solidFill>
              </a:rPr>
              <a:t>4</a:t>
            </a:fld>
            <a:endParaRPr lang="en-US" sz="1067" dirty="0">
              <a:solidFill>
                <a:schemeClr val="bg2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697326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507999" y="1794501"/>
            <a:ext cx="11581331" cy="4084320"/>
          </a:xfrm>
        </p:spPr>
        <p:txBody>
          <a:bodyPr/>
          <a:lstStyle/>
          <a:p>
            <a:r>
              <a:rPr lang="en-US" sz="2800" dirty="0" smtClean="0"/>
              <a:t>Key aim to clarify circumstances in which firms/ network firms may or may not provide NAS to their audit clients</a:t>
            </a:r>
          </a:p>
          <a:p>
            <a:r>
              <a:rPr lang="en-US" sz="2800" dirty="0" smtClean="0"/>
              <a:t>Focus of revisions are to Section 600 </a:t>
            </a:r>
          </a:p>
          <a:p>
            <a:pPr lvl="1"/>
            <a:r>
              <a:rPr lang="en-US" sz="2200" dirty="0" smtClean="0"/>
              <a:t>Conforming/ consequent amendments expected in </a:t>
            </a:r>
          </a:p>
          <a:p>
            <a:pPr lvl="2"/>
            <a:r>
              <a:rPr lang="en-US" sz="1800" dirty="0" smtClean="0"/>
              <a:t>Sections 400, 950 </a:t>
            </a:r>
          </a:p>
          <a:p>
            <a:pPr lvl="2"/>
            <a:r>
              <a:rPr lang="en-US" sz="1800" dirty="0" smtClean="0"/>
              <a:t>Sections 523, 525</a:t>
            </a:r>
          </a:p>
          <a:p>
            <a:r>
              <a:rPr lang="en-US" dirty="0" smtClean="0"/>
              <a:t>Most substantive revisions will impact PIEs</a:t>
            </a:r>
          </a:p>
          <a:p>
            <a:pPr lvl="1"/>
            <a:r>
              <a:rPr lang="en-US" dirty="0" smtClean="0"/>
              <a:t>Decision trees to help visually illustrate proposals </a:t>
            </a:r>
          </a:p>
          <a:p>
            <a:pPr lvl="1">
              <a:spcBef>
                <a:spcPts val="600"/>
              </a:spcBef>
            </a:pPr>
            <a:r>
              <a:rPr lang="en-US" dirty="0" smtClean="0"/>
              <a:t>Targeted outreach in advance of ED exposure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Task Force Approach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2225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06240542"/>
              </p:ext>
            </p:extLst>
          </p:nvPr>
        </p:nvGraphicFramePr>
        <p:xfrm>
          <a:off x="508000" y="1793875"/>
          <a:ext cx="11277600" cy="40846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Subtitle 2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NAS Project Timeline* 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 bwMode="auto">
          <a:xfrm>
            <a:off x="1995104" y="5666757"/>
            <a:ext cx="7736038" cy="397159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1" u="none" strike="noStrike" cap="none" normalizeH="0" baseline="0" dirty="0" smtClean="0">
                <a:ln>
                  <a:noFill/>
                </a:ln>
                <a:solidFill>
                  <a:schemeClr val="tx2">
                    <a:lumMod val="65000"/>
                    <a:lumOff val="35000"/>
                  </a:schemeClr>
                </a:solidFill>
                <a:effectLst/>
                <a:latin typeface="Arial" charset="0"/>
                <a:ea typeface="ヒラギノ角ゴ Pro W3" charset="-128"/>
                <a:cs typeface="ヒラギノ角ゴ Pro W3" charset="-128"/>
              </a:rPr>
              <a:t>* Does not reflect all</a:t>
            </a:r>
            <a:r>
              <a:rPr kumimoji="0" lang="en-US" sz="2000" b="0" i="1" u="none" strike="noStrike" cap="none" normalizeH="0" dirty="0" smtClean="0">
                <a:ln>
                  <a:noFill/>
                </a:ln>
                <a:solidFill>
                  <a:schemeClr val="tx2">
                    <a:lumMod val="65000"/>
                    <a:lumOff val="35000"/>
                  </a:schemeClr>
                </a:solidFill>
                <a:effectLst/>
                <a:latin typeface="Arial" charset="0"/>
                <a:ea typeface="ヒラギノ角ゴ Pro W3" charset="-128"/>
                <a:cs typeface="ヒラギノ角ゴ Pro W3" charset="-128"/>
              </a:rPr>
              <a:t> </a:t>
            </a:r>
            <a:r>
              <a:rPr kumimoji="0" lang="en-US" sz="2000" b="0" i="1" u="none" strike="noStrike" cap="none" normalizeH="0" baseline="0" dirty="0" smtClean="0">
                <a:ln>
                  <a:noFill/>
                </a:ln>
                <a:solidFill>
                  <a:schemeClr val="tx2">
                    <a:lumMod val="65000"/>
                    <a:lumOff val="35000"/>
                  </a:schemeClr>
                </a:solidFill>
                <a:effectLst/>
                <a:latin typeface="Arial" charset="0"/>
                <a:ea typeface="ヒラギノ角ゴ Pro W3" charset="-128"/>
                <a:cs typeface="ヒラギノ角ゴ Pro W3" charset="-128"/>
              </a:rPr>
              <a:t>Task</a:t>
            </a:r>
            <a:r>
              <a:rPr kumimoji="0" lang="en-US" sz="2000" b="0" i="1" u="none" strike="noStrike" cap="none" normalizeH="0" dirty="0" smtClean="0">
                <a:ln>
                  <a:noFill/>
                </a:ln>
                <a:solidFill>
                  <a:schemeClr val="tx2">
                    <a:lumMod val="65000"/>
                    <a:lumOff val="35000"/>
                  </a:schemeClr>
                </a:solidFill>
                <a:effectLst/>
                <a:latin typeface="Arial" charset="0"/>
                <a:ea typeface="ヒラギノ角ゴ Pro W3" charset="-128"/>
                <a:cs typeface="ヒラギノ角ゴ Pro W3" charset="-128"/>
              </a:rPr>
              <a:t> Force and Staff activities</a:t>
            </a:r>
            <a:endParaRPr kumimoji="0" lang="en-US" sz="2000" b="0" i="1" u="none" strike="noStrike" cap="none" normalizeH="0" baseline="0" dirty="0">
              <a:ln>
                <a:noFill/>
              </a:ln>
              <a:solidFill>
                <a:schemeClr val="tx2">
                  <a:lumMod val="65000"/>
                  <a:lumOff val="35000"/>
                </a:schemeClr>
              </a:solidFill>
              <a:effectLst/>
              <a:latin typeface="Arial" charset="0"/>
              <a:ea typeface="ヒラギノ角ゴ Pro W3" charset="-128"/>
              <a:cs typeface="ヒラギノ角ゴ Pro W3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46720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Slide Number Placeholder 3"/>
          <p:cNvSpPr txBox="1">
            <a:spLocks noGrp="1"/>
          </p:cNvSpPr>
          <p:nvPr>
            <p:ph type="sldNum" sz="quarter" idx="4294967295"/>
          </p:nvPr>
        </p:nvSpPr>
        <p:spPr>
          <a:xfrm>
            <a:off x="11616270" y="6432550"/>
            <a:ext cx="169335" cy="169335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>
            <a:lvl1pPr algn="r">
              <a:defRPr sz="1067">
                <a:solidFill>
                  <a:srgbClr val="808080"/>
                </a:solidFill>
              </a:defRPr>
            </a:lvl1pPr>
          </a:lstStyle>
          <a:p>
            <a:fld id="{86CB4B4D-7CA3-9044-876B-883B54F8677D}" type="slidenum">
              <a:rPr/>
              <a:pPr/>
              <a:t>7</a:t>
            </a:fld>
            <a:endParaRPr/>
          </a:p>
        </p:txBody>
      </p:sp>
      <p:sp>
        <p:nvSpPr>
          <p:cNvPr id="142" name="Content Placeholder 1"/>
          <p:cNvSpPr txBox="1">
            <a:spLocks noGrp="1"/>
          </p:cNvSpPr>
          <p:nvPr>
            <p:ph type="body" idx="1"/>
          </p:nvPr>
        </p:nvSpPr>
        <p:spPr>
          <a:xfrm>
            <a:off x="368300" y="1788513"/>
            <a:ext cx="11051185" cy="4179579"/>
          </a:xfrm>
          <a:prstGeom prst="rect">
            <a:avLst/>
          </a:prstGeom>
        </p:spPr>
        <p:txBody>
          <a:bodyPr>
            <a:noAutofit/>
          </a:bodyPr>
          <a:lstStyle/>
          <a:p>
            <a:pPr marL="425185" indent="-425185" defTabSz="1133826">
              <a:spcBef>
                <a:spcPts val="600"/>
              </a:spcBef>
              <a:defRPr sz="1800"/>
            </a:pPr>
            <a:r>
              <a:rPr sz="2667" dirty="0" smtClean="0"/>
              <a:t>March </a:t>
            </a:r>
            <a:r>
              <a:rPr sz="2667" dirty="0"/>
              <a:t>2019 (CAG and Board)</a:t>
            </a:r>
          </a:p>
          <a:p>
            <a:pPr marL="861706" lvl="1" indent="-430853" defTabSz="1133826">
              <a:spcBef>
                <a:spcPts val="600"/>
              </a:spcBef>
              <a:defRPr sz="1400"/>
            </a:pPr>
            <a:r>
              <a:rPr lang="en-US" sz="2200" dirty="0"/>
              <a:t>Issues and Task Force </a:t>
            </a:r>
            <a:r>
              <a:rPr lang="en-US" sz="2200" dirty="0" smtClean="0"/>
              <a:t>Proposals</a:t>
            </a:r>
          </a:p>
          <a:p>
            <a:pPr lvl="0">
              <a:spcBef>
                <a:spcPts val="600"/>
              </a:spcBef>
            </a:pPr>
            <a:r>
              <a:rPr lang="en-US" sz="2400" dirty="0" smtClean="0">
                <a:solidFill>
                  <a:srgbClr val="000000">
                    <a:lumMod val="65000"/>
                    <a:lumOff val="35000"/>
                  </a:srgbClr>
                </a:solidFill>
              </a:rPr>
              <a:t>April/ May 2019</a:t>
            </a:r>
          </a:p>
          <a:p>
            <a:pPr marL="861706" lvl="1" indent="-430853" defTabSz="1133826">
              <a:spcBef>
                <a:spcPts val="600"/>
              </a:spcBef>
              <a:defRPr sz="1400"/>
            </a:pPr>
            <a:r>
              <a:rPr lang="en-US" sz="2200" dirty="0"/>
              <a:t>Forum of Firms</a:t>
            </a:r>
          </a:p>
          <a:p>
            <a:pPr marL="861706" lvl="1" indent="-430853" defTabSz="1133826">
              <a:spcBef>
                <a:spcPts val="600"/>
              </a:spcBef>
              <a:defRPr sz="1400"/>
            </a:pPr>
            <a:r>
              <a:rPr lang="en-US" sz="2200" dirty="0"/>
              <a:t>IESBA National Standard Setters</a:t>
            </a:r>
          </a:p>
          <a:p>
            <a:pPr marL="425185" indent="-425185" defTabSz="1133826">
              <a:spcBef>
                <a:spcPts val="600"/>
              </a:spcBef>
              <a:defRPr sz="1800"/>
            </a:pPr>
            <a:r>
              <a:rPr sz="2667" dirty="0" smtClean="0"/>
              <a:t>June </a:t>
            </a:r>
            <a:r>
              <a:rPr sz="2667" dirty="0"/>
              <a:t>2019 </a:t>
            </a:r>
            <a:r>
              <a:rPr lang="en-US" sz="2667" dirty="0" smtClean="0"/>
              <a:t>Board </a:t>
            </a:r>
          </a:p>
          <a:p>
            <a:pPr marL="861706" lvl="1" indent="-430853" defTabSz="1133826">
              <a:spcBef>
                <a:spcPts val="600"/>
              </a:spcBef>
              <a:defRPr sz="1400"/>
            </a:pPr>
            <a:r>
              <a:rPr lang="en-US" sz="2200" dirty="0"/>
              <a:t>Consider remaining issues and Task Force Proposals</a:t>
            </a:r>
          </a:p>
          <a:p>
            <a:pPr marL="425185" indent="-425185" defTabSz="1133826">
              <a:spcBef>
                <a:spcPts val="600"/>
              </a:spcBef>
              <a:defRPr sz="1800"/>
            </a:pPr>
            <a:r>
              <a:rPr sz="2667" dirty="0" smtClean="0"/>
              <a:t>September 2019 (CAG and Board)</a:t>
            </a:r>
          </a:p>
          <a:p>
            <a:pPr marL="861706" lvl="1" indent="-430853" defTabSz="1133826">
              <a:spcBef>
                <a:spcPts val="600"/>
              </a:spcBef>
              <a:defRPr sz="1400"/>
            </a:pPr>
            <a:r>
              <a:rPr lang="en-US" sz="2200" dirty="0"/>
              <a:t>Consider and finalize proposed text </a:t>
            </a:r>
            <a:r>
              <a:rPr lang="en-US" sz="2200" dirty="0">
                <a:sym typeface="Symbol" panose="05050102010706020507" pitchFamily="18" charset="2"/>
              </a:rPr>
              <a:t> A</a:t>
            </a:r>
            <a:r>
              <a:rPr sz="2200" dirty="0"/>
              <a:t>pprove ED</a:t>
            </a:r>
            <a:r>
              <a:rPr lang="en-US" sz="2200" dirty="0"/>
              <a:t> for exposure</a:t>
            </a:r>
            <a:endParaRPr sz="2200" dirty="0"/>
          </a:p>
        </p:txBody>
      </p:sp>
      <p:sp>
        <p:nvSpPr>
          <p:cNvPr id="143" name="Title 3"/>
          <p:cNvSpPr txBox="1">
            <a:spLocks noGrp="1"/>
          </p:cNvSpPr>
          <p:nvPr>
            <p:ph type="title"/>
          </p:nvPr>
        </p:nvSpPr>
        <p:spPr>
          <a:xfrm>
            <a:off x="508000" y="615905"/>
            <a:ext cx="10058400" cy="533403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Activities up to ED Exposure</a:t>
            </a:r>
            <a:endParaRPr dirty="0"/>
          </a:p>
        </p:txBody>
      </p:sp>
      <p:sp>
        <p:nvSpPr>
          <p:cNvPr id="2" name="AutoShape 2" descr="Képtalálat a következőre: „calendar”"/>
          <p:cNvSpPr>
            <a:spLocks noChangeAspect="1" noChangeArrowheads="1"/>
          </p:cNvSpPr>
          <p:nvPr/>
        </p:nvSpPr>
        <p:spPr bwMode="auto">
          <a:xfrm>
            <a:off x="63500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" name="AutoShape 4" descr="Képtalálat a következőre: „calendar”"/>
          <p:cNvSpPr>
            <a:spLocks noChangeAspect="1" noChangeArrowheads="1"/>
          </p:cNvSpPr>
          <p:nvPr/>
        </p:nvSpPr>
        <p:spPr bwMode="auto">
          <a:xfrm>
            <a:off x="215900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31426" y="2182852"/>
            <a:ext cx="3385744" cy="28960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3374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6000"/>
              </a:spcBef>
            </a:pPr>
            <a:endParaRPr lang="en-US" dirty="0" smtClean="0"/>
          </a:p>
          <a:p>
            <a:pPr marL="0" indent="0" algn="ctr">
              <a:spcBef>
                <a:spcPts val="6000"/>
              </a:spcBef>
              <a:buNone/>
            </a:pPr>
            <a:r>
              <a:rPr lang="en-US" sz="3600" dirty="0" smtClean="0"/>
              <a:t>Task Force Proposals </a:t>
            </a:r>
            <a:endParaRPr lang="en-US" sz="3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8744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ubtitle 10"/>
          <p:cNvSpPr>
            <a:spLocks noGrp="1"/>
          </p:cNvSpPr>
          <p:nvPr>
            <p:ph type="subTitle" idx="10"/>
          </p:nvPr>
        </p:nvSpPr>
        <p:spPr>
          <a:xfrm>
            <a:off x="508000" y="169328"/>
            <a:ext cx="3556000" cy="228600"/>
          </a:xfrm>
        </p:spPr>
        <p:txBody>
          <a:bodyPr/>
          <a:lstStyle/>
          <a:p>
            <a:r>
              <a:rPr lang="en-US" dirty="0" smtClean="0"/>
              <a:t>Task Force Proposals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667" dirty="0" smtClean="0"/>
              <a:t>Key Policy Decisions </a:t>
            </a:r>
            <a:endParaRPr lang="en-US" sz="2667" dirty="0"/>
          </a:p>
        </p:txBody>
      </p:sp>
      <p:sp>
        <p:nvSpPr>
          <p:cNvPr id="2" name="TextBox 1"/>
          <p:cNvSpPr txBox="1"/>
          <p:nvPr/>
        </p:nvSpPr>
        <p:spPr>
          <a:xfrm>
            <a:off x="118796" y="1952367"/>
            <a:ext cx="284858" cy="3954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7" name="Content Placeholder 7"/>
          <p:cNvSpPr txBox="1">
            <a:spLocks/>
          </p:cNvSpPr>
          <p:nvPr/>
        </p:nvSpPr>
        <p:spPr bwMode="auto">
          <a:xfrm>
            <a:off x="403654" y="2159725"/>
            <a:ext cx="7407935" cy="37708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457189" indent="-457189" algn="l" rtl="0" eaLnBrk="1" fontAlgn="base" hangingPunct="1">
              <a:spcBef>
                <a:spcPts val="800"/>
              </a:spcBef>
              <a:spcAft>
                <a:spcPct val="0"/>
              </a:spcAft>
              <a:buChar char="•"/>
              <a:defRPr sz="32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926569" indent="-463284" algn="l" rtl="0" eaLnBrk="1" fontAlgn="base" hangingPunct="1">
              <a:spcBef>
                <a:spcPts val="1035"/>
              </a:spcBef>
              <a:spcAft>
                <a:spcPct val="0"/>
              </a:spcAft>
              <a:buChar char="–"/>
              <a:defRPr sz="2667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2pPr>
            <a:lvl3pPr marL="1389853" indent="-463284" algn="l" rtl="0" eaLnBrk="1" fontAlgn="base" hangingPunct="1">
              <a:spcBef>
                <a:spcPts val="1035"/>
              </a:spcBef>
              <a:spcAft>
                <a:spcPct val="0"/>
              </a:spcAft>
              <a:buChar char="•"/>
              <a:defRPr sz="24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3pPr>
            <a:lvl4pPr marL="1853138" indent="-463284" algn="l" rtl="0" eaLnBrk="1" fontAlgn="base" hangingPunct="1">
              <a:spcBef>
                <a:spcPts val="1035"/>
              </a:spcBef>
              <a:spcAft>
                <a:spcPct val="0"/>
              </a:spcAft>
              <a:buChar char="–"/>
              <a:defRPr sz="2133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4pPr>
            <a:lvl5pPr marL="2316422" indent="-463284" algn="l" rtl="0" eaLnBrk="1" fontAlgn="base" hangingPunct="1">
              <a:spcBef>
                <a:spcPts val="1035"/>
              </a:spcBef>
              <a:spcAft>
                <a:spcPct val="0"/>
              </a:spcAft>
              <a:buChar char="»"/>
              <a:defRPr sz="1867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5pPr>
            <a:lvl6pPr marL="3352716" indent="-304792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667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667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886" indent="-304792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667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667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buNone/>
            </a:pPr>
            <a:endParaRPr lang="en-US" sz="2600" kern="0" dirty="0" smtClean="0">
              <a:solidFill>
                <a:srgbClr val="000000">
                  <a:lumMod val="65000"/>
                  <a:lumOff val="35000"/>
                </a:srgbClr>
              </a:solidFill>
            </a:endParaRPr>
          </a:p>
          <a:p>
            <a:pPr marL="0" indent="0" algn="just">
              <a:lnSpc>
                <a:spcPts val="1400"/>
              </a:lnSpc>
              <a:spcBef>
                <a:spcPts val="0"/>
              </a:spcBef>
              <a:spcAft>
                <a:spcPts val="600"/>
              </a:spcAft>
              <a:buClr>
                <a:srgbClr val="000000"/>
              </a:buClr>
              <a:buNone/>
            </a:pPr>
            <a:endParaRPr lang="en-US" sz="2667" dirty="0" smtClean="0">
              <a:cs typeface="+mn-cs"/>
            </a:endParaRPr>
          </a:p>
          <a:p>
            <a:pPr marL="0" indent="0" algn="just">
              <a:lnSpc>
                <a:spcPts val="1400"/>
              </a:lnSpc>
              <a:spcBef>
                <a:spcPts val="0"/>
              </a:spcBef>
              <a:spcAft>
                <a:spcPts val="600"/>
              </a:spcAft>
              <a:buClr>
                <a:srgbClr val="000000"/>
              </a:buClr>
              <a:buNone/>
            </a:pPr>
            <a:r>
              <a:rPr lang="en-US" sz="2667" dirty="0" smtClean="0">
                <a:cs typeface="+mn-cs"/>
              </a:rPr>
              <a:t> </a:t>
            </a:r>
            <a:endParaRPr lang="en-US" sz="2667" dirty="0">
              <a:cs typeface="+mn-cs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508000" y="1846216"/>
            <a:ext cx="11751103" cy="4084320"/>
          </a:xfrm>
        </p:spPr>
        <p:txBody>
          <a:bodyPr/>
          <a:lstStyle/>
          <a:p>
            <a:pPr marL="514350" indent="-514350">
              <a:spcBef>
                <a:spcPts val="1200"/>
              </a:spcBef>
              <a:buFont typeface="+mj-lt"/>
              <a:buAutoNum type="arabicPeriod"/>
            </a:pPr>
            <a:r>
              <a:rPr lang="en-US" sz="2600" dirty="0"/>
              <a:t>Maintain different provisions for audit clients that are PIEs and non-PIEs</a:t>
            </a:r>
          </a:p>
          <a:p>
            <a:pPr marL="514350" indent="-514350">
              <a:spcBef>
                <a:spcPts val="1200"/>
              </a:spcBef>
              <a:buFont typeface="+mj-lt"/>
              <a:buAutoNum type="arabicPeriod"/>
            </a:pPr>
            <a:r>
              <a:rPr lang="en-US" sz="2600" dirty="0" smtClean="0"/>
              <a:t>Prohibit firms from providing NAS to audit clients that are PIEs if:</a:t>
            </a:r>
          </a:p>
          <a:p>
            <a:pPr marL="983730" lvl="1" indent="-514350"/>
            <a:r>
              <a:rPr lang="en-US" sz="2200" dirty="0" smtClean="0"/>
              <a:t>The outcome of NAS might be included directly or indirectly in f/s; and </a:t>
            </a:r>
          </a:p>
          <a:p>
            <a:pPr marL="983730" lvl="1" indent="-514350"/>
            <a:r>
              <a:rPr lang="en-US" sz="2200" dirty="0" smtClean="0"/>
              <a:t>The NAS creates/ might create a SR threat to independence </a:t>
            </a:r>
          </a:p>
          <a:p>
            <a:pPr marL="514350" indent="-514350">
              <a:spcBef>
                <a:spcPts val="1800"/>
              </a:spcBef>
              <a:buFont typeface="+mj-lt"/>
              <a:buAutoNum type="arabicPeriod"/>
            </a:pPr>
            <a:r>
              <a:rPr lang="en-US" sz="2600" dirty="0" smtClean="0"/>
              <a:t>New </a:t>
            </a:r>
            <a:r>
              <a:rPr lang="en-US" sz="2600" dirty="0"/>
              <a:t>provisions re auditor communication with TCWG</a:t>
            </a:r>
          </a:p>
          <a:p>
            <a:pPr marL="983730" lvl="1" indent="-514350">
              <a:buFont typeface="+mj-lt"/>
              <a:buChar char="–"/>
            </a:pPr>
            <a:r>
              <a:rPr lang="en-US" sz="2200" dirty="0"/>
              <a:t>For </a:t>
            </a:r>
            <a:r>
              <a:rPr lang="en-US" sz="2200" dirty="0" smtClean="0"/>
              <a:t>PIEs – new </a:t>
            </a:r>
            <a:r>
              <a:rPr lang="en-US" sz="2200" dirty="0" err="1" smtClean="0"/>
              <a:t>req’t</a:t>
            </a:r>
            <a:r>
              <a:rPr lang="en-US" sz="2200" dirty="0" smtClean="0"/>
              <a:t> for firms </a:t>
            </a:r>
            <a:r>
              <a:rPr lang="en-US" sz="2200" dirty="0"/>
              <a:t>to obtain NAS pre-approval from TCWG </a:t>
            </a:r>
            <a:endParaRPr lang="en-US" sz="2200" dirty="0" smtClean="0"/>
          </a:p>
          <a:p>
            <a:pPr marL="983730" lvl="1" indent="-514350">
              <a:buFont typeface="+mj-lt"/>
              <a:buChar char="–"/>
            </a:pPr>
            <a:r>
              <a:rPr lang="en-US" sz="2200" dirty="0" smtClean="0"/>
              <a:t>For non-PIEs – this would be encouraged  </a:t>
            </a:r>
            <a:endParaRPr lang="en-US" sz="2200" dirty="0"/>
          </a:p>
          <a:p>
            <a:pPr marL="514350" indent="-514350">
              <a:buFont typeface="+mj-lt"/>
              <a:buAutoNum type="arabicPeriod"/>
            </a:pP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5222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IESBA_Powerpoint_template_GREEN RIBBON_WIDESCREEN">
  <a:themeElements>
    <a:clrScheme name="IFAC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5BAA"/>
      </a:accent1>
      <a:accent2>
        <a:srgbClr val="00C0F3"/>
      </a:accent2>
      <a:accent3>
        <a:srgbClr val="F15A22"/>
      </a:accent3>
      <a:accent4>
        <a:srgbClr val="FAA61A"/>
      </a:accent4>
      <a:accent5>
        <a:srgbClr val="0D9C4A"/>
      </a:accent5>
      <a:accent6>
        <a:srgbClr val="8DC63F"/>
      </a:accent6>
      <a:hlink>
        <a:srgbClr val="009999"/>
      </a:hlink>
      <a:folHlink>
        <a:srgbClr val="99CC0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charset="-128"/>
            <a:cs typeface="ヒラギノ角ゴ Pro W3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charset="-128"/>
            <a:cs typeface="ヒラギノ角ゴ Pro W3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IESBA_Powerpoint_template_GREEN RIBBON_WIDESCREEN" id="{97502708-9843-4C1B-BCA0-FFB288AF1A20}" vid="{C211E3E3-D26C-42E5-AA10-D3816BA2BE4E}"/>
    </a:ext>
  </a:extLst>
</a:theme>
</file>

<file path=ppt/theme/theme2.xml><?xml version="1.0" encoding="utf-8"?>
<a:theme xmlns:a="http://schemas.openxmlformats.org/drawingml/2006/main" name="1_IESBA_Powerpoint_template_GREEN RIBBON_WIDESCREEN">
  <a:themeElements>
    <a:clrScheme name="IESBA_Powerpoint_template_GREEN RIBBON_WIDESCREEN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05BAA"/>
      </a:accent1>
      <a:accent2>
        <a:srgbClr val="00C0F3"/>
      </a:accent2>
      <a:accent3>
        <a:srgbClr val="F15A22"/>
      </a:accent3>
      <a:accent4>
        <a:srgbClr val="FAA61A"/>
      </a:accent4>
      <a:accent5>
        <a:srgbClr val="0D9C4A"/>
      </a:accent5>
      <a:accent6>
        <a:srgbClr val="8DC63F"/>
      </a:accent6>
      <a:hlink>
        <a:srgbClr val="0000FF"/>
      </a:hlink>
      <a:folHlink>
        <a:srgbClr val="FF00FF"/>
      </a:folHlink>
    </a:clrScheme>
    <a:fontScheme name="IESBA_Powerpoint_template_GREEN RIBBON_WIDESCREEN">
      <a:majorFont>
        <a:latin typeface="Helvetica"/>
        <a:ea typeface="Helvetica"/>
        <a:cs typeface="Helvetica"/>
      </a:majorFont>
      <a:minorFont>
        <a:latin typeface="Calibri"/>
        <a:ea typeface="Calibri"/>
        <a:cs typeface="Calibri"/>
      </a:minorFont>
    </a:fontScheme>
    <a:fmtScheme name="IESBA_Powerpoint_template_GREEN RIBBON_WIDESCREEN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45718" tIns="45718" rIns="45718" bIns="45718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8" tIns="45718" rIns="45718" bIns="45718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3.xml><?xml version="1.0" encoding="utf-8"?>
<a:theme xmlns:a="http://schemas.openxmlformats.org/drawingml/2006/main" name="2_IESBA_Powerpoint_template_GREEN RIBBON_WIDESCREEN">
  <a:themeElements>
    <a:clrScheme name="IESBA_Powerpoint_template_GREEN RIBBON_WIDESCREEN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05BAA"/>
      </a:accent1>
      <a:accent2>
        <a:srgbClr val="00C0F3"/>
      </a:accent2>
      <a:accent3>
        <a:srgbClr val="F15A22"/>
      </a:accent3>
      <a:accent4>
        <a:srgbClr val="FAA61A"/>
      </a:accent4>
      <a:accent5>
        <a:srgbClr val="0D9C4A"/>
      </a:accent5>
      <a:accent6>
        <a:srgbClr val="8DC63F"/>
      </a:accent6>
      <a:hlink>
        <a:srgbClr val="0000FF"/>
      </a:hlink>
      <a:folHlink>
        <a:srgbClr val="FF00FF"/>
      </a:folHlink>
    </a:clrScheme>
    <a:fontScheme name="IESBA_Powerpoint_template_GREEN RIBBON_WIDESCREEN">
      <a:majorFont>
        <a:latin typeface="Helvetica"/>
        <a:ea typeface="Helvetica"/>
        <a:cs typeface="Helvetica"/>
      </a:majorFont>
      <a:minorFont>
        <a:latin typeface="Calibri"/>
        <a:ea typeface="Calibri"/>
        <a:cs typeface="Calibri"/>
      </a:minorFont>
    </a:fontScheme>
    <a:fmtScheme name="IESBA_Powerpoint_template_GREEN RIBBON_WIDESCREEN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45718" tIns="45718" rIns="45718" bIns="45718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8" tIns="45718" rIns="45718" bIns="45718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4.xml><?xml version="1.0" encoding="utf-8"?>
<a:theme xmlns:a="http://schemas.openxmlformats.org/drawingml/2006/main" name="3_IESBA_Powerpoint_template_GREEN RIBBON_WIDESCREEN">
  <a:themeElements>
    <a:clrScheme name="IESBA_Powerpoint_template_GREEN RIBBON_WIDESCREEN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05BAA"/>
      </a:accent1>
      <a:accent2>
        <a:srgbClr val="00C0F3"/>
      </a:accent2>
      <a:accent3>
        <a:srgbClr val="F15A22"/>
      </a:accent3>
      <a:accent4>
        <a:srgbClr val="FAA61A"/>
      </a:accent4>
      <a:accent5>
        <a:srgbClr val="0D9C4A"/>
      </a:accent5>
      <a:accent6>
        <a:srgbClr val="8DC63F"/>
      </a:accent6>
      <a:hlink>
        <a:srgbClr val="0000FF"/>
      </a:hlink>
      <a:folHlink>
        <a:srgbClr val="FF00FF"/>
      </a:folHlink>
    </a:clrScheme>
    <a:fontScheme name="IESBA_Powerpoint_template_GREEN RIBBON_WIDESCREEN">
      <a:majorFont>
        <a:latin typeface="Helvetica"/>
        <a:ea typeface="Helvetica"/>
        <a:cs typeface="Helvetica"/>
      </a:majorFont>
      <a:minorFont>
        <a:latin typeface="Calibri"/>
        <a:ea typeface="Calibri"/>
        <a:cs typeface="Calibri"/>
      </a:minorFont>
    </a:fontScheme>
    <a:fmtScheme name="IESBA_Powerpoint_template_GREEN RIBBON_WIDESCREEN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45718" tIns="45718" rIns="45718" bIns="45718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8" tIns="45718" rIns="45718" bIns="45718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5.xml><?xml version="1.0" encoding="utf-8"?>
<a:theme xmlns:a="http://schemas.openxmlformats.org/drawingml/2006/main" name="4_IESBA_Powerpoint_template_GREEN RIBBON_WIDESCREEN">
  <a:themeElements>
    <a:clrScheme name="IESBA_Powerpoint_template_GREEN RIBBON_WIDESCREEN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05BAA"/>
      </a:accent1>
      <a:accent2>
        <a:srgbClr val="00C0F3"/>
      </a:accent2>
      <a:accent3>
        <a:srgbClr val="F15A22"/>
      </a:accent3>
      <a:accent4>
        <a:srgbClr val="FAA61A"/>
      </a:accent4>
      <a:accent5>
        <a:srgbClr val="0D9C4A"/>
      </a:accent5>
      <a:accent6>
        <a:srgbClr val="8DC63F"/>
      </a:accent6>
      <a:hlink>
        <a:srgbClr val="0000FF"/>
      </a:hlink>
      <a:folHlink>
        <a:srgbClr val="FF00FF"/>
      </a:folHlink>
    </a:clrScheme>
    <a:fontScheme name="IESBA_Powerpoint_template_GREEN RIBBON_WIDESCREEN">
      <a:majorFont>
        <a:latin typeface="Helvetica"/>
        <a:ea typeface="Helvetica"/>
        <a:cs typeface="Helvetica"/>
      </a:majorFont>
      <a:minorFont>
        <a:latin typeface="Calibri"/>
        <a:ea typeface="Calibri"/>
        <a:cs typeface="Calibri"/>
      </a:minorFont>
    </a:fontScheme>
    <a:fmtScheme name="IESBA_Powerpoint_template_GREEN RIBBON_WIDESCREEN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45718" tIns="45718" rIns="45718" bIns="45718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8" tIns="45718" rIns="45718" bIns="45718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2561</Words>
  <Application>Microsoft Office PowerPoint</Application>
  <PresentationFormat>Widescreen</PresentationFormat>
  <Paragraphs>297</Paragraphs>
  <Slides>37</Slides>
  <Notes>37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5</vt:i4>
      </vt:variant>
      <vt:variant>
        <vt:lpstr>Slide Titles</vt:lpstr>
      </vt:variant>
      <vt:variant>
        <vt:i4>37</vt:i4>
      </vt:variant>
    </vt:vector>
  </HeadingPairs>
  <TitlesOfParts>
    <vt:vector size="51" baseType="lpstr">
      <vt:lpstr>MS PGothic</vt:lpstr>
      <vt:lpstr>MS PGothic</vt:lpstr>
      <vt:lpstr>Arial</vt:lpstr>
      <vt:lpstr>Bauer Bodoni Std</vt:lpstr>
      <vt:lpstr>Calibri</vt:lpstr>
      <vt:lpstr>Helvetica</vt:lpstr>
      <vt:lpstr>Symbol</vt:lpstr>
      <vt:lpstr>Times New Roman</vt:lpstr>
      <vt:lpstr>ヒラギノ角ゴ Pro W3</vt:lpstr>
      <vt:lpstr>IESBA_Powerpoint_template_GREEN RIBBON_WIDESCREEN</vt:lpstr>
      <vt:lpstr>1_IESBA_Powerpoint_template_GREEN RIBBON_WIDESCREEN</vt:lpstr>
      <vt:lpstr>2_IESBA_Powerpoint_template_GREEN RIBBON_WIDESCREEN</vt:lpstr>
      <vt:lpstr>3_IESBA_Powerpoint_template_GREEN RIBBON_WIDESCREEN</vt:lpstr>
      <vt:lpstr>4_IESBA_Powerpoint_template_GREEN RIBBON_WIDESCREEN</vt:lpstr>
      <vt:lpstr>Non-Assurance Services</vt:lpstr>
      <vt:lpstr>Agenda</vt:lpstr>
      <vt:lpstr>Current Landscape</vt:lpstr>
      <vt:lpstr>Why Change NAS Provisions Now? </vt:lpstr>
      <vt:lpstr>Task Force Approach </vt:lpstr>
      <vt:lpstr>NAS Project Timeline* </vt:lpstr>
      <vt:lpstr>Activities up to ED Exposure</vt:lpstr>
      <vt:lpstr>PowerPoint Presentation</vt:lpstr>
      <vt:lpstr>Key Policy Decisions </vt:lpstr>
      <vt:lpstr>Coordination with Fees Task Force </vt:lpstr>
      <vt:lpstr>Clarifications and Structural Matters </vt:lpstr>
      <vt:lpstr>Feedback from CAG</vt:lpstr>
      <vt:lpstr>PowerPoint Presentation</vt:lpstr>
      <vt:lpstr>Proposed NAS Model – Audit Clients that are PIEs </vt:lpstr>
      <vt:lpstr>Why Focus on PIEs?</vt:lpstr>
      <vt:lpstr>Matter for IESBA Consideration</vt:lpstr>
      <vt:lpstr>NAS Prohibitions in Laws and Regulations</vt:lpstr>
      <vt:lpstr>Prohibition for NAS that Create Self-Review Threats (PIEs)</vt:lpstr>
      <vt:lpstr>Divergent Views re Having a Summary List in Code </vt:lpstr>
      <vt:lpstr>Provisions to Support SR Threat Prohibition (PIEs) </vt:lpstr>
      <vt:lpstr>Materiality (PIEs)</vt:lpstr>
      <vt:lpstr>Threats other than Self-review (PIEs)</vt:lpstr>
      <vt:lpstr>Matter for IESBA Consideration</vt:lpstr>
      <vt:lpstr>Enhanced Auditor Communications with TCWG</vt:lpstr>
      <vt:lpstr>Matter for IESBA Consideration</vt:lpstr>
      <vt:lpstr>Matters Coordinated with Fees Task Force </vt:lpstr>
      <vt:lpstr>Task Force Proposal </vt:lpstr>
      <vt:lpstr>Matter for IESBA Consideration</vt:lpstr>
      <vt:lpstr>Assuming Management Responsibility </vt:lpstr>
      <vt:lpstr>Matter for IESBA Consideration</vt:lpstr>
      <vt:lpstr>Exemptions for Certain Entities Under Current Code </vt:lpstr>
      <vt:lpstr>Current Code – Categorization of Different Related Entities</vt:lpstr>
      <vt:lpstr>Issues arising from Approach in Current Code</vt:lpstr>
      <vt:lpstr>Clarifications to Help Drive Consistency (all entities)</vt:lpstr>
      <vt:lpstr>Other Proposals </vt:lpstr>
      <vt:lpstr>Matter for IESBA Consideration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Non-assurance Services</dc:title>
  <dc:creator>Diane Jules</dc:creator>
  <cp:lastModifiedBy>Asteway Tilahun</cp:lastModifiedBy>
  <cp:revision>2</cp:revision>
  <dcterms:modified xsi:type="dcterms:W3CDTF">2019-03-13T19:35:13Z</dcterms:modified>
</cp:coreProperties>
</file>