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6" r:id="rId1"/>
  </p:sldMasterIdLst>
  <p:notesMasterIdLst>
    <p:notesMasterId r:id="rId10"/>
  </p:notesMasterIdLst>
  <p:handoutMasterIdLst>
    <p:handoutMasterId r:id="rId11"/>
  </p:handoutMasterIdLst>
  <p:sldIdLst>
    <p:sldId id="267" r:id="rId2"/>
    <p:sldId id="484" r:id="rId3"/>
    <p:sldId id="534" r:id="rId4"/>
    <p:sldId id="537" r:id="rId5"/>
    <p:sldId id="538" r:id="rId6"/>
    <p:sldId id="533" r:id="rId7"/>
    <p:sldId id="531" r:id="rId8"/>
    <p:sldId id="501" r:id="rId9"/>
  </p:sldIdLst>
  <p:sldSz cx="9144000" cy="5143500" type="screen16x9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493">
          <p15:clr>
            <a:srgbClr val="A4A3A4"/>
          </p15:clr>
        </p15:guide>
        <p15:guide id="2" orient="horz" pos="295">
          <p15:clr>
            <a:srgbClr val="A4A3A4"/>
          </p15:clr>
        </p15:guide>
        <p15:guide id="3" orient="horz" pos="804" userDrawn="1">
          <p15:clr>
            <a:srgbClr val="A4A3A4"/>
          </p15:clr>
        </p15:guide>
        <p15:guide id="4" orient="horz" pos="2820" userDrawn="1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ane Jules" initials="DJ" lastIdx="32" clrIdx="0">
    <p:extLst>
      <p:ext uri="{19B8F6BF-5375-455C-9EA6-DF929625EA0E}">
        <p15:presenceInfo xmlns:p15="http://schemas.microsoft.com/office/powerpoint/2012/main" userId="S-1-5-21-1801674531-1972579041-839522115-7232" providerId="AD"/>
      </p:ext>
    </p:extLst>
  </p:cmAuthor>
  <p:cmAuthor id="2" name="Nathaniel Webb" initials="NW" lastIdx="1" clrIdx="1">
    <p:extLst>
      <p:ext uri="{19B8F6BF-5375-455C-9EA6-DF929625EA0E}">
        <p15:presenceInfo xmlns:p15="http://schemas.microsoft.com/office/powerpoint/2012/main" userId="S-1-5-21-1801674531-1972579041-839522115-13221" providerId="AD"/>
      </p:ext>
    </p:extLst>
  </p:cmAuthor>
  <p:cmAuthor id="3" name="Geoff Kwan" initials="GK" lastIdx="3" clrIdx="2">
    <p:extLst>
      <p:ext uri="{19B8F6BF-5375-455C-9EA6-DF929625EA0E}">
        <p15:presenceInfo xmlns:p15="http://schemas.microsoft.com/office/powerpoint/2012/main" userId="S-1-5-21-1801674531-1972579041-839522115-134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A276D"/>
    <a:srgbClr val="013C80"/>
    <a:srgbClr val="68B133"/>
    <a:srgbClr val="12A9D9"/>
    <a:srgbClr val="2D8EC2"/>
    <a:srgbClr val="E58D23"/>
    <a:srgbClr val="168136"/>
    <a:srgbClr val="D53D20"/>
    <a:srgbClr val="D56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84" autoAdjust="0"/>
    <p:restoredTop sz="90612" autoAdjust="0"/>
  </p:normalViewPr>
  <p:slideViewPr>
    <p:cSldViewPr showGuides="1">
      <p:cViewPr varScale="1">
        <p:scale>
          <a:sx n="98" d="100"/>
          <a:sy n="98" d="100"/>
        </p:scale>
        <p:origin x="72" y="78"/>
      </p:cViewPr>
      <p:guideLst>
        <p:guide orient="horz" pos="1493"/>
        <p:guide orient="horz" pos="295"/>
        <p:guide orient="horz" pos="804"/>
        <p:guide orient="horz" pos="2820"/>
        <p:guide pos="2880"/>
      </p:guideLst>
    </p:cSldViewPr>
  </p:slideViewPr>
  <p:outlineViewPr>
    <p:cViewPr>
      <p:scale>
        <a:sx n="33" d="100"/>
        <a:sy n="33" d="100"/>
      </p:scale>
      <p:origin x="0" y="-280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276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1A42CE-9E2C-4893-9458-572F499DA172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DE3DAB-5A5E-45F1-B067-65C6E076A03D}">
      <dgm:prSet/>
      <dgm:spPr/>
      <dgm:t>
        <a:bodyPr/>
        <a:lstStyle/>
        <a:p>
          <a:pPr rtl="0"/>
          <a:r>
            <a:rPr lang="en-US" dirty="0" smtClean="0"/>
            <a:t>Scheduled Outreach</a:t>
          </a:r>
          <a:endParaRPr lang="en-US" dirty="0"/>
        </a:p>
      </dgm:t>
    </dgm:pt>
    <dgm:pt modelId="{B2ED3F0B-90B7-449E-9192-211C647D47F5}" type="parTrans" cxnId="{17B1140E-4E91-401E-8319-52032EEC174B}">
      <dgm:prSet/>
      <dgm:spPr/>
      <dgm:t>
        <a:bodyPr/>
        <a:lstStyle/>
        <a:p>
          <a:endParaRPr lang="en-US"/>
        </a:p>
      </dgm:t>
    </dgm:pt>
    <dgm:pt modelId="{859BE404-DA5B-4CCC-A22F-F90AA84D03FE}" type="sibTrans" cxnId="{17B1140E-4E91-401E-8319-52032EEC174B}">
      <dgm:prSet/>
      <dgm:spPr/>
      <dgm:t>
        <a:bodyPr/>
        <a:lstStyle/>
        <a:p>
          <a:endParaRPr lang="en-US"/>
        </a:p>
      </dgm:t>
    </dgm:pt>
    <dgm:pt modelId="{DF3C5D43-725C-4DFB-B3C5-A5545C00E862}">
      <dgm:prSet/>
      <dgm:spPr/>
      <dgm:t>
        <a:bodyPr/>
        <a:lstStyle/>
        <a:p>
          <a:pPr rtl="0">
            <a:spcBef>
              <a:spcPts val="1200"/>
            </a:spcBef>
            <a:spcAft>
              <a:spcPts val="800"/>
            </a:spcAft>
          </a:pPr>
          <a:r>
            <a:rPr lang="en-US" b="1" dirty="0" smtClean="0"/>
            <a:t>April</a:t>
          </a:r>
          <a:endParaRPr lang="en-US" b="1" dirty="0"/>
        </a:p>
      </dgm:t>
    </dgm:pt>
    <dgm:pt modelId="{F1E0CAC0-7CAF-47B9-BE9F-3766C3BD06BB}" type="parTrans" cxnId="{60E26990-0DAA-464F-AFB2-87B7ADF53F3D}">
      <dgm:prSet/>
      <dgm:spPr/>
      <dgm:t>
        <a:bodyPr/>
        <a:lstStyle/>
        <a:p>
          <a:endParaRPr lang="en-US"/>
        </a:p>
      </dgm:t>
    </dgm:pt>
    <dgm:pt modelId="{0A44C21E-49C9-4C40-9992-69BA8D6229D1}" type="sibTrans" cxnId="{60E26990-0DAA-464F-AFB2-87B7ADF53F3D}">
      <dgm:prSet/>
      <dgm:spPr/>
      <dgm:t>
        <a:bodyPr/>
        <a:lstStyle/>
        <a:p>
          <a:endParaRPr lang="en-US"/>
        </a:p>
      </dgm:t>
    </dgm:pt>
    <dgm:pt modelId="{D283C910-3143-4166-9BF3-698F928F51D5}">
      <dgm:prSet/>
      <dgm:spPr/>
      <dgm:t>
        <a:bodyPr/>
        <a:lstStyle/>
        <a:p>
          <a:pPr rtl="0">
            <a:spcBef>
              <a:spcPts val="1200"/>
            </a:spcBef>
            <a:spcAft>
              <a:spcPts val="800"/>
            </a:spcAft>
          </a:pPr>
          <a:r>
            <a:rPr lang="en-US" dirty="0" smtClean="0"/>
            <a:t>Republic of Korea</a:t>
          </a:r>
          <a:endParaRPr lang="en-US" dirty="0"/>
        </a:p>
      </dgm:t>
    </dgm:pt>
    <dgm:pt modelId="{A0A23429-145C-477C-B93D-15D1315CD134}" type="parTrans" cxnId="{6F29778A-7AC6-48E1-9E5B-A1A16AA1F76A}">
      <dgm:prSet/>
      <dgm:spPr/>
      <dgm:t>
        <a:bodyPr/>
        <a:lstStyle/>
        <a:p>
          <a:endParaRPr lang="en-US"/>
        </a:p>
      </dgm:t>
    </dgm:pt>
    <dgm:pt modelId="{0FAD6BCA-1092-4C42-84C8-AAD93CFE63C6}" type="sibTrans" cxnId="{6F29778A-7AC6-48E1-9E5B-A1A16AA1F76A}">
      <dgm:prSet/>
      <dgm:spPr/>
      <dgm:t>
        <a:bodyPr/>
        <a:lstStyle/>
        <a:p>
          <a:endParaRPr lang="en-US"/>
        </a:p>
      </dgm:t>
    </dgm:pt>
    <dgm:pt modelId="{3A15339D-635D-4410-9CD1-F67BDEA4C692}">
      <dgm:prSet/>
      <dgm:spPr/>
      <dgm:t>
        <a:bodyPr/>
        <a:lstStyle/>
        <a:p>
          <a:pPr rtl="0">
            <a:spcBef>
              <a:spcPts val="1200"/>
            </a:spcBef>
            <a:spcAft>
              <a:spcPts val="800"/>
            </a:spcAft>
          </a:pPr>
          <a:r>
            <a:rPr lang="en-US" dirty="0" smtClean="0"/>
            <a:t>Russia </a:t>
          </a:r>
          <a:endParaRPr lang="en-US" dirty="0"/>
        </a:p>
      </dgm:t>
    </dgm:pt>
    <dgm:pt modelId="{A167D72A-FDBF-4E5B-9E3C-E98A548251E8}" type="parTrans" cxnId="{B815BDA0-1CAE-4E9A-844B-23432A518835}">
      <dgm:prSet/>
      <dgm:spPr/>
      <dgm:t>
        <a:bodyPr/>
        <a:lstStyle/>
        <a:p>
          <a:endParaRPr lang="en-US"/>
        </a:p>
      </dgm:t>
    </dgm:pt>
    <dgm:pt modelId="{D6E24DB0-6F78-4160-9FCD-991F05ED811C}" type="sibTrans" cxnId="{B815BDA0-1CAE-4E9A-844B-23432A518835}">
      <dgm:prSet/>
      <dgm:spPr/>
      <dgm:t>
        <a:bodyPr/>
        <a:lstStyle/>
        <a:p>
          <a:endParaRPr lang="en-US"/>
        </a:p>
      </dgm:t>
    </dgm:pt>
    <dgm:pt modelId="{F109FE2A-BCD5-4A47-8965-5CD524E408DC}">
      <dgm:prSet/>
      <dgm:spPr/>
      <dgm:t>
        <a:bodyPr/>
        <a:lstStyle/>
        <a:p>
          <a:pPr rtl="0">
            <a:spcBef>
              <a:spcPts val="1200"/>
            </a:spcBef>
            <a:spcAft>
              <a:spcPts val="800"/>
            </a:spcAft>
          </a:pPr>
          <a:r>
            <a:rPr lang="en-US" b="1" dirty="0" smtClean="0"/>
            <a:t>May</a:t>
          </a:r>
          <a:endParaRPr lang="en-US" b="1" dirty="0"/>
        </a:p>
      </dgm:t>
    </dgm:pt>
    <dgm:pt modelId="{90CA1A13-BBDC-4AD5-8443-28B7C71C361D}" type="parTrans" cxnId="{60B4D456-21E5-4CCB-9068-BD7ACE00AFD9}">
      <dgm:prSet/>
      <dgm:spPr/>
      <dgm:t>
        <a:bodyPr/>
        <a:lstStyle/>
        <a:p>
          <a:endParaRPr lang="en-US"/>
        </a:p>
      </dgm:t>
    </dgm:pt>
    <dgm:pt modelId="{6E2F63A7-E82E-45E9-AD68-A1ED0C065C4A}" type="sibTrans" cxnId="{60B4D456-21E5-4CCB-9068-BD7ACE00AFD9}">
      <dgm:prSet/>
      <dgm:spPr/>
      <dgm:t>
        <a:bodyPr/>
        <a:lstStyle/>
        <a:p>
          <a:endParaRPr lang="en-US"/>
        </a:p>
      </dgm:t>
    </dgm:pt>
    <dgm:pt modelId="{0E378319-6206-41AB-AF47-926490CA6EA3}">
      <dgm:prSet/>
      <dgm:spPr/>
      <dgm:t>
        <a:bodyPr/>
        <a:lstStyle/>
        <a:p>
          <a:pPr rtl="0">
            <a:spcBef>
              <a:spcPts val="1200"/>
            </a:spcBef>
            <a:spcAft>
              <a:spcPts val="800"/>
            </a:spcAft>
          </a:pPr>
          <a:r>
            <a:rPr lang="en-US" dirty="0" smtClean="0"/>
            <a:t>Saudi Arabia </a:t>
          </a:r>
          <a:endParaRPr lang="en-US" dirty="0"/>
        </a:p>
      </dgm:t>
    </dgm:pt>
    <dgm:pt modelId="{1AD81A90-C513-4FD6-8CC3-6727C926FD89}" type="parTrans" cxnId="{2E3ABCBC-CDAD-4F5A-B14F-95FEBAAC3B5E}">
      <dgm:prSet/>
      <dgm:spPr/>
      <dgm:t>
        <a:bodyPr/>
        <a:lstStyle/>
        <a:p>
          <a:endParaRPr lang="en-US"/>
        </a:p>
      </dgm:t>
    </dgm:pt>
    <dgm:pt modelId="{FD3CCE47-BCF8-4007-959D-B48F4A39CF9C}" type="sibTrans" cxnId="{2E3ABCBC-CDAD-4F5A-B14F-95FEBAAC3B5E}">
      <dgm:prSet/>
      <dgm:spPr/>
      <dgm:t>
        <a:bodyPr/>
        <a:lstStyle/>
        <a:p>
          <a:endParaRPr lang="en-US"/>
        </a:p>
      </dgm:t>
    </dgm:pt>
    <dgm:pt modelId="{AC14386D-1464-4A63-8648-E36031E61183}">
      <dgm:prSet/>
      <dgm:spPr/>
      <dgm:t>
        <a:bodyPr/>
        <a:lstStyle/>
        <a:p>
          <a:pPr rtl="0">
            <a:spcBef>
              <a:spcPts val="1200"/>
            </a:spcBef>
            <a:spcAft>
              <a:spcPts val="800"/>
            </a:spcAft>
          </a:pPr>
          <a:r>
            <a:rPr lang="en-US" dirty="0" smtClean="0"/>
            <a:t>France</a:t>
          </a:r>
          <a:endParaRPr lang="en-US" dirty="0"/>
        </a:p>
      </dgm:t>
    </dgm:pt>
    <dgm:pt modelId="{22145679-460B-4437-866D-4997340DBCEC}" type="parTrans" cxnId="{B2444E70-F07F-4C1F-BC9F-5D95B839E575}">
      <dgm:prSet/>
      <dgm:spPr/>
      <dgm:t>
        <a:bodyPr/>
        <a:lstStyle/>
        <a:p>
          <a:endParaRPr lang="en-US"/>
        </a:p>
      </dgm:t>
    </dgm:pt>
    <dgm:pt modelId="{6529DCB7-DD2C-49F4-9EA6-DCED64E808B9}" type="sibTrans" cxnId="{B2444E70-F07F-4C1F-BC9F-5D95B839E575}">
      <dgm:prSet/>
      <dgm:spPr/>
      <dgm:t>
        <a:bodyPr/>
        <a:lstStyle/>
        <a:p>
          <a:endParaRPr lang="en-US"/>
        </a:p>
      </dgm:t>
    </dgm:pt>
    <dgm:pt modelId="{34958A10-F85E-4014-B774-BA122A300674}">
      <dgm:prSet/>
      <dgm:spPr/>
      <dgm:t>
        <a:bodyPr/>
        <a:lstStyle/>
        <a:p>
          <a:pPr rtl="0">
            <a:spcBef>
              <a:spcPts val="1200"/>
            </a:spcBef>
            <a:spcAft>
              <a:spcPts val="800"/>
            </a:spcAft>
          </a:pPr>
          <a:r>
            <a:rPr lang="en-US" dirty="0" smtClean="0"/>
            <a:t>Japan </a:t>
          </a:r>
          <a:endParaRPr lang="en-US" dirty="0"/>
        </a:p>
      </dgm:t>
    </dgm:pt>
    <dgm:pt modelId="{809C56DC-1A53-4A10-A803-2EF0D5DC393B}" type="parTrans" cxnId="{5A8786D5-F1B4-4451-8C5C-3348D1F1ADBF}">
      <dgm:prSet/>
      <dgm:spPr/>
      <dgm:t>
        <a:bodyPr/>
        <a:lstStyle/>
        <a:p>
          <a:endParaRPr lang="en-US"/>
        </a:p>
      </dgm:t>
    </dgm:pt>
    <dgm:pt modelId="{3F8E119A-529F-4CA3-A5A5-26F0EA0A75AA}" type="sibTrans" cxnId="{5A8786D5-F1B4-4451-8C5C-3348D1F1ADBF}">
      <dgm:prSet/>
      <dgm:spPr/>
      <dgm:t>
        <a:bodyPr/>
        <a:lstStyle/>
        <a:p>
          <a:endParaRPr lang="en-US"/>
        </a:p>
      </dgm:t>
    </dgm:pt>
    <dgm:pt modelId="{4289C13E-9D01-491E-B2FC-96412CDCBB35}">
      <dgm:prSet/>
      <dgm:spPr/>
      <dgm:t>
        <a:bodyPr/>
        <a:lstStyle/>
        <a:p>
          <a:pPr rtl="0">
            <a:spcBef>
              <a:spcPts val="1200"/>
            </a:spcBef>
            <a:spcAft>
              <a:spcPct val="15000"/>
            </a:spcAft>
          </a:pPr>
          <a:endParaRPr lang="en-US" dirty="0"/>
        </a:p>
      </dgm:t>
    </dgm:pt>
    <dgm:pt modelId="{7AD91597-F408-44A4-8E32-C48E51ED9617}" type="parTrans" cxnId="{B0E87971-F7C1-4B4E-ABF0-B414355E3FB7}">
      <dgm:prSet/>
      <dgm:spPr/>
      <dgm:t>
        <a:bodyPr/>
        <a:lstStyle/>
        <a:p>
          <a:endParaRPr lang="en-US"/>
        </a:p>
      </dgm:t>
    </dgm:pt>
    <dgm:pt modelId="{CD92E2CF-7545-48BA-AF01-B42106E24E79}" type="sibTrans" cxnId="{B0E87971-F7C1-4B4E-ABF0-B414355E3FB7}">
      <dgm:prSet/>
      <dgm:spPr/>
      <dgm:t>
        <a:bodyPr/>
        <a:lstStyle/>
        <a:p>
          <a:endParaRPr lang="en-US"/>
        </a:p>
      </dgm:t>
    </dgm:pt>
    <dgm:pt modelId="{C7A789D7-5E37-48A5-9558-41CB572473A3}">
      <dgm:prSet/>
      <dgm:spPr/>
      <dgm:t>
        <a:bodyPr/>
        <a:lstStyle/>
        <a:p>
          <a:pPr rtl="0">
            <a:spcBef>
              <a:spcPts val="1200"/>
            </a:spcBef>
            <a:spcAft>
              <a:spcPts val="800"/>
            </a:spcAft>
          </a:pPr>
          <a:r>
            <a:rPr lang="en-US" dirty="0" smtClean="0"/>
            <a:t>Costa-Rica</a:t>
          </a:r>
          <a:endParaRPr lang="en-US" dirty="0"/>
        </a:p>
      </dgm:t>
    </dgm:pt>
    <dgm:pt modelId="{7E5B0A24-51AC-479F-9F0F-20B8C4E60D3E}" type="parTrans" cxnId="{369EC679-709B-49AF-9DE1-CF3D09C3FC82}">
      <dgm:prSet/>
      <dgm:spPr/>
      <dgm:t>
        <a:bodyPr/>
        <a:lstStyle/>
        <a:p>
          <a:endParaRPr lang="en-US"/>
        </a:p>
      </dgm:t>
    </dgm:pt>
    <dgm:pt modelId="{B8552325-B187-45D1-A10F-3B50D7188529}" type="sibTrans" cxnId="{369EC679-709B-49AF-9DE1-CF3D09C3FC82}">
      <dgm:prSet/>
      <dgm:spPr/>
      <dgm:t>
        <a:bodyPr/>
        <a:lstStyle/>
        <a:p>
          <a:endParaRPr lang="en-US"/>
        </a:p>
      </dgm:t>
    </dgm:pt>
    <dgm:pt modelId="{739023E6-3B18-4F40-9D05-953B5F3B9A06}" type="pres">
      <dgm:prSet presAssocID="{F21A42CE-9E2C-4893-9458-572F499DA172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FE8A83-D55F-4D6F-B262-93A7FB98565B}" type="pres">
      <dgm:prSet presAssocID="{F21A42CE-9E2C-4893-9458-572F499DA172}" presName="cycle" presStyleCnt="0"/>
      <dgm:spPr/>
    </dgm:pt>
    <dgm:pt modelId="{1D3D3697-3C6A-4A72-8121-22DA3A7777F5}" type="pres">
      <dgm:prSet presAssocID="{F21A42CE-9E2C-4893-9458-572F499DA172}" presName="centerShape" presStyleCnt="0"/>
      <dgm:spPr/>
    </dgm:pt>
    <dgm:pt modelId="{A279B6E2-3908-49CE-A31D-1194C9E5307D}" type="pres">
      <dgm:prSet presAssocID="{F21A42CE-9E2C-4893-9458-572F499DA172}" presName="connSite" presStyleLbl="node1" presStyleIdx="0" presStyleCnt="2"/>
      <dgm:spPr/>
    </dgm:pt>
    <dgm:pt modelId="{09DCD937-A0AE-47D2-A9C3-46ED58EBB6F4}" type="pres">
      <dgm:prSet presAssocID="{F21A42CE-9E2C-4893-9458-572F499DA172}" presName="visible" presStyleLbl="node1" presStyleIdx="0" presStyleCnt="2" custLinFactNeighborX="3607" custLinFactNeighborY="34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0747463-C2D8-4DD4-8DD8-D0646DAD7F13}" type="pres">
      <dgm:prSet presAssocID="{B2ED3F0B-90B7-449E-9192-211C647D47F5}" presName="Name25" presStyleLbl="parChTrans1D1" presStyleIdx="0" presStyleCnt="1"/>
      <dgm:spPr/>
      <dgm:t>
        <a:bodyPr/>
        <a:lstStyle/>
        <a:p>
          <a:endParaRPr lang="en-US"/>
        </a:p>
      </dgm:t>
    </dgm:pt>
    <dgm:pt modelId="{104DDBB4-67D0-4EDC-933C-71372987E0FF}" type="pres">
      <dgm:prSet presAssocID="{23DE3DAB-5A5E-45F1-B067-65C6E076A03D}" presName="node" presStyleCnt="0"/>
      <dgm:spPr/>
    </dgm:pt>
    <dgm:pt modelId="{99A5AE6B-52DD-4ADC-B1C5-52F88BBE6989}" type="pres">
      <dgm:prSet presAssocID="{23DE3DAB-5A5E-45F1-B067-65C6E076A03D}" presName="parentNode" presStyleLbl="node1" presStyleIdx="1" presStyleCnt="2" custScaleY="13860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02C219-1220-4007-BFC8-E5BA6A7F0375}" type="pres">
      <dgm:prSet presAssocID="{23DE3DAB-5A5E-45F1-B067-65C6E076A03D}" presName="childNod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B4D456-21E5-4CCB-9068-BD7ACE00AFD9}" srcId="{23DE3DAB-5A5E-45F1-B067-65C6E076A03D}" destId="{F109FE2A-BCD5-4A47-8965-5CD524E408DC}" srcOrd="1" destOrd="0" parTransId="{90CA1A13-BBDC-4AD5-8443-28B7C71C361D}" sibTransId="{6E2F63A7-E82E-45E9-AD68-A1ED0C065C4A}"/>
    <dgm:cxn modelId="{276D7AAA-850F-4E21-AB49-58FA0F7D5948}" type="presOf" srcId="{B2ED3F0B-90B7-449E-9192-211C647D47F5}" destId="{B0747463-C2D8-4DD4-8DD8-D0646DAD7F13}" srcOrd="0" destOrd="0" presId="urn:microsoft.com/office/officeart/2005/8/layout/radial2"/>
    <dgm:cxn modelId="{B2444E70-F07F-4C1F-BC9F-5D95B839E575}" srcId="{F109FE2A-BCD5-4A47-8965-5CD524E408DC}" destId="{AC14386D-1464-4A63-8648-E36031E61183}" srcOrd="0" destOrd="0" parTransId="{22145679-460B-4437-866D-4997340DBCEC}" sibTransId="{6529DCB7-DD2C-49F4-9EA6-DCED64E808B9}"/>
    <dgm:cxn modelId="{369EC679-709B-49AF-9DE1-CF3D09C3FC82}" srcId="{F109FE2A-BCD5-4A47-8965-5CD524E408DC}" destId="{C7A789D7-5E37-48A5-9558-41CB572473A3}" srcOrd="2" destOrd="0" parTransId="{7E5B0A24-51AC-479F-9F0F-20B8C4E60D3E}" sibTransId="{B8552325-B187-45D1-A10F-3B50D7188529}"/>
    <dgm:cxn modelId="{23F02FCA-C1FD-4F38-9D4E-073D79A7427C}" type="presOf" srcId="{23DE3DAB-5A5E-45F1-B067-65C6E076A03D}" destId="{99A5AE6B-52DD-4ADC-B1C5-52F88BBE6989}" srcOrd="0" destOrd="0" presId="urn:microsoft.com/office/officeart/2005/8/layout/radial2"/>
    <dgm:cxn modelId="{4AB9AFAF-3681-4891-AE79-652B11C6E1C6}" type="presOf" srcId="{4289C13E-9D01-491E-B2FC-96412CDCBB35}" destId="{B702C219-1220-4007-BFC8-E5BA6A7F0375}" srcOrd="0" destOrd="8" presId="urn:microsoft.com/office/officeart/2005/8/layout/radial2"/>
    <dgm:cxn modelId="{21DDCA0F-127A-4F00-BB7C-ADBCA4D19688}" type="presOf" srcId="{3A15339D-635D-4410-9CD1-F67BDEA4C692}" destId="{B702C219-1220-4007-BFC8-E5BA6A7F0375}" srcOrd="0" destOrd="6" presId="urn:microsoft.com/office/officeart/2005/8/layout/radial2"/>
    <dgm:cxn modelId="{EDCAE511-88CD-450F-824A-D40C0FC7F918}" type="presOf" srcId="{C7A789D7-5E37-48A5-9558-41CB572473A3}" destId="{B702C219-1220-4007-BFC8-E5BA6A7F0375}" srcOrd="0" destOrd="7" presId="urn:microsoft.com/office/officeart/2005/8/layout/radial2"/>
    <dgm:cxn modelId="{E4CF0901-0C3B-4461-99EE-3C0E2CEAB189}" type="presOf" srcId="{AC14386D-1464-4A63-8648-E36031E61183}" destId="{B702C219-1220-4007-BFC8-E5BA6A7F0375}" srcOrd="0" destOrd="5" presId="urn:microsoft.com/office/officeart/2005/8/layout/radial2"/>
    <dgm:cxn modelId="{2E3ABCBC-CDAD-4F5A-B14F-95FEBAAC3B5E}" srcId="{DF3C5D43-725C-4DFB-B3C5-A5545C00E862}" destId="{0E378319-6206-41AB-AF47-926490CA6EA3}" srcOrd="0" destOrd="0" parTransId="{1AD81A90-C513-4FD6-8CC3-6727C926FD89}" sibTransId="{FD3CCE47-BCF8-4007-959D-B48F4A39CF9C}"/>
    <dgm:cxn modelId="{B920E5F0-49B8-4FA7-8E59-3C3D9EEAB303}" type="presOf" srcId="{0E378319-6206-41AB-AF47-926490CA6EA3}" destId="{B702C219-1220-4007-BFC8-E5BA6A7F0375}" srcOrd="0" destOrd="1" presId="urn:microsoft.com/office/officeart/2005/8/layout/radial2"/>
    <dgm:cxn modelId="{5A8786D5-F1B4-4451-8C5C-3348D1F1ADBF}" srcId="{DF3C5D43-725C-4DFB-B3C5-A5545C00E862}" destId="{34958A10-F85E-4014-B774-BA122A300674}" srcOrd="2" destOrd="0" parTransId="{809C56DC-1A53-4A10-A803-2EF0D5DC393B}" sibTransId="{3F8E119A-529F-4CA3-A5A5-26F0EA0A75AA}"/>
    <dgm:cxn modelId="{17B1140E-4E91-401E-8319-52032EEC174B}" srcId="{F21A42CE-9E2C-4893-9458-572F499DA172}" destId="{23DE3DAB-5A5E-45F1-B067-65C6E076A03D}" srcOrd="0" destOrd="0" parTransId="{B2ED3F0B-90B7-449E-9192-211C647D47F5}" sibTransId="{859BE404-DA5B-4CCC-A22F-F90AA84D03FE}"/>
    <dgm:cxn modelId="{60E26990-0DAA-464F-AFB2-87B7ADF53F3D}" srcId="{23DE3DAB-5A5E-45F1-B067-65C6E076A03D}" destId="{DF3C5D43-725C-4DFB-B3C5-A5545C00E862}" srcOrd="0" destOrd="0" parTransId="{F1E0CAC0-7CAF-47B9-BE9F-3766C3BD06BB}" sibTransId="{0A44C21E-49C9-4C40-9992-69BA8D6229D1}"/>
    <dgm:cxn modelId="{B815BDA0-1CAE-4E9A-844B-23432A518835}" srcId="{F109FE2A-BCD5-4A47-8965-5CD524E408DC}" destId="{3A15339D-635D-4410-9CD1-F67BDEA4C692}" srcOrd="1" destOrd="0" parTransId="{A167D72A-FDBF-4E5B-9E3C-E98A548251E8}" sibTransId="{D6E24DB0-6F78-4160-9FCD-991F05ED811C}"/>
    <dgm:cxn modelId="{6302088D-37FA-4043-B99F-8955A279EB16}" type="presOf" srcId="{F21A42CE-9E2C-4893-9458-572F499DA172}" destId="{739023E6-3B18-4F40-9D05-953B5F3B9A06}" srcOrd="0" destOrd="0" presId="urn:microsoft.com/office/officeart/2005/8/layout/radial2"/>
    <dgm:cxn modelId="{6F29778A-7AC6-48E1-9E5B-A1A16AA1F76A}" srcId="{DF3C5D43-725C-4DFB-B3C5-A5545C00E862}" destId="{D283C910-3143-4166-9BF3-698F928F51D5}" srcOrd="1" destOrd="0" parTransId="{A0A23429-145C-477C-B93D-15D1315CD134}" sibTransId="{0FAD6BCA-1092-4C42-84C8-AAD93CFE63C6}"/>
    <dgm:cxn modelId="{38E1B851-35D3-4A09-AE2E-F2DF5D891443}" type="presOf" srcId="{DF3C5D43-725C-4DFB-B3C5-A5545C00E862}" destId="{B702C219-1220-4007-BFC8-E5BA6A7F0375}" srcOrd="0" destOrd="0" presId="urn:microsoft.com/office/officeart/2005/8/layout/radial2"/>
    <dgm:cxn modelId="{B0E87971-F7C1-4B4E-ABF0-B414355E3FB7}" srcId="{F109FE2A-BCD5-4A47-8965-5CD524E408DC}" destId="{4289C13E-9D01-491E-B2FC-96412CDCBB35}" srcOrd="3" destOrd="0" parTransId="{7AD91597-F408-44A4-8E32-C48E51ED9617}" sibTransId="{CD92E2CF-7545-48BA-AF01-B42106E24E79}"/>
    <dgm:cxn modelId="{9A8ED330-3C75-4E8C-8516-666E3B486D65}" type="presOf" srcId="{D283C910-3143-4166-9BF3-698F928F51D5}" destId="{B702C219-1220-4007-BFC8-E5BA6A7F0375}" srcOrd="0" destOrd="2" presId="urn:microsoft.com/office/officeart/2005/8/layout/radial2"/>
    <dgm:cxn modelId="{8C5595D5-7939-487B-A7E9-C4B60BF63FDD}" type="presOf" srcId="{34958A10-F85E-4014-B774-BA122A300674}" destId="{B702C219-1220-4007-BFC8-E5BA6A7F0375}" srcOrd="0" destOrd="3" presId="urn:microsoft.com/office/officeart/2005/8/layout/radial2"/>
    <dgm:cxn modelId="{AE3302CA-457F-4C9F-A83C-C5F52212BC41}" type="presOf" srcId="{F109FE2A-BCD5-4A47-8965-5CD524E408DC}" destId="{B702C219-1220-4007-BFC8-E5BA6A7F0375}" srcOrd="0" destOrd="4" presId="urn:microsoft.com/office/officeart/2005/8/layout/radial2"/>
    <dgm:cxn modelId="{CD8AC24D-6643-451D-8D89-F4894A9270F8}" type="presParOf" srcId="{739023E6-3B18-4F40-9D05-953B5F3B9A06}" destId="{62FE8A83-D55F-4D6F-B262-93A7FB98565B}" srcOrd="0" destOrd="0" presId="urn:microsoft.com/office/officeart/2005/8/layout/radial2"/>
    <dgm:cxn modelId="{A354CF80-5AB3-465A-BFE2-9C3CDDBB8FD9}" type="presParOf" srcId="{62FE8A83-D55F-4D6F-B262-93A7FB98565B}" destId="{1D3D3697-3C6A-4A72-8121-22DA3A7777F5}" srcOrd="0" destOrd="0" presId="urn:microsoft.com/office/officeart/2005/8/layout/radial2"/>
    <dgm:cxn modelId="{0FF8CC21-6627-4C10-A81E-9A2609C3EC0A}" type="presParOf" srcId="{1D3D3697-3C6A-4A72-8121-22DA3A7777F5}" destId="{A279B6E2-3908-49CE-A31D-1194C9E5307D}" srcOrd="0" destOrd="0" presId="urn:microsoft.com/office/officeart/2005/8/layout/radial2"/>
    <dgm:cxn modelId="{CE58C87A-43B0-401F-8B58-47890335198D}" type="presParOf" srcId="{1D3D3697-3C6A-4A72-8121-22DA3A7777F5}" destId="{09DCD937-A0AE-47D2-A9C3-46ED58EBB6F4}" srcOrd="1" destOrd="0" presId="urn:microsoft.com/office/officeart/2005/8/layout/radial2"/>
    <dgm:cxn modelId="{9250F50E-43DA-4D54-8CA3-BF46786D85A6}" type="presParOf" srcId="{62FE8A83-D55F-4D6F-B262-93A7FB98565B}" destId="{B0747463-C2D8-4DD4-8DD8-D0646DAD7F13}" srcOrd="1" destOrd="0" presId="urn:microsoft.com/office/officeart/2005/8/layout/radial2"/>
    <dgm:cxn modelId="{958188A6-21D4-459F-B66D-343E655ECBF4}" type="presParOf" srcId="{62FE8A83-D55F-4D6F-B262-93A7FB98565B}" destId="{104DDBB4-67D0-4EDC-933C-71372987E0FF}" srcOrd="2" destOrd="0" presId="urn:microsoft.com/office/officeart/2005/8/layout/radial2"/>
    <dgm:cxn modelId="{B2A49CBA-C81D-40B5-95FE-41C0777B9F5A}" type="presParOf" srcId="{104DDBB4-67D0-4EDC-933C-71372987E0FF}" destId="{99A5AE6B-52DD-4ADC-B1C5-52F88BBE6989}" srcOrd="0" destOrd="0" presId="urn:microsoft.com/office/officeart/2005/8/layout/radial2"/>
    <dgm:cxn modelId="{3C129F13-B04E-4694-AB3C-11041868043C}" type="presParOf" srcId="{104DDBB4-67D0-4EDC-933C-71372987E0FF}" destId="{B702C219-1220-4007-BFC8-E5BA6A7F0375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747463-C2D8-4DD4-8DD8-D0646DAD7F13}">
      <dsp:nvSpPr>
        <dsp:cNvPr id="0" name=""/>
        <dsp:cNvSpPr/>
      </dsp:nvSpPr>
      <dsp:spPr>
        <a:xfrm>
          <a:off x="2490579" y="1497694"/>
          <a:ext cx="711061" cy="67851"/>
        </a:xfrm>
        <a:custGeom>
          <a:avLst/>
          <a:gdLst/>
          <a:ahLst/>
          <a:cxnLst/>
          <a:rect l="0" t="0" r="0" b="0"/>
          <a:pathLst>
            <a:path>
              <a:moveTo>
                <a:pt x="0" y="33925"/>
              </a:moveTo>
              <a:lnTo>
                <a:pt x="711061" y="339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DCD937-A0AE-47D2-A9C3-46ED58EBB6F4}">
      <dsp:nvSpPr>
        <dsp:cNvPr id="0" name=""/>
        <dsp:cNvSpPr/>
      </dsp:nvSpPr>
      <dsp:spPr>
        <a:xfrm>
          <a:off x="105902" y="76724"/>
          <a:ext cx="2929830" cy="292983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A5AE6B-52DD-4ADC-B1C5-52F88BBE6989}">
      <dsp:nvSpPr>
        <dsp:cNvPr id="0" name=""/>
        <dsp:cNvSpPr/>
      </dsp:nvSpPr>
      <dsp:spPr>
        <a:xfrm>
          <a:off x="3201640" y="313361"/>
          <a:ext cx="1757898" cy="24365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Scheduled Outreach</a:t>
          </a:r>
          <a:endParaRPr lang="en-US" sz="2000" kern="1200" dirty="0"/>
        </a:p>
      </dsp:txBody>
      <dsp:txXfrm>
        <a:off x="3459078" y="670181"/>
        <a:ext cx="1243022" cy="1722877"/>
      </dsp:txXfrm>
    </dsp:sp>
    <dsp:sp modelId="{B702C219-1220-4007-BFC8-E5BA6A7F0375}">
      <dsp:nvSpPr>
        <dsp:cNvPr id="0" name=""/>
        <dsp:cNvSpPr/>
      </dsp:nvSpPr>
      <dsp:spPr>
        <a:xfrm>
          <a:off x="5135328" y="313361"/>
          <a:ext cx="2636847" cy="2436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ts val="800"/>
            </a:spcAft>
            <a:buChar char="••"/>
          </a:pPr>
          <a:r>
            <a:rPr lang="en-US" sz="1300" b="1" kern="1200" dirty="0" smtClean="0"/>
            <a:t>April</a:t>
          </a:r>
          <a:endParaRPr lang="en-US" sz="1300" b="1" kern="1200" dirty="0"/>
        </a:p>
        <a:p>
          <a:pPr marL="228600" lvl="2" indent="-114300" algn="l" defTabSz="577850" rtl="0">
            <a:lnSpc>
              <a:spcPct val="90000"/>
            </a:lnSpc>
            <a:spcBef>
              <a:spcPct val="0"/>
            </a:spcBef>
            <a:spcAft>
              <a:spcPts val="800"/>
            </a:spcAft>
            <a:buChar char="••"/>
          </a:pPr>
          <a:r>
            <a:rPr lang="en-US" sz="1300" kern="1200" dirty="0" smtClean="0"/>
            <a:t>Saudi Arabia </a:t>
          </a:r>
          <a:endParaRPr lang="en-US" sz="1300" kern="1200" dirty="0"/>
        </a:p>
        <a:p>
          <a:pPr marL="228600" lvl="2" indent="-114300" algn="l" defTabSz="577850" rtl="0">
            <a:lnSpc>
              <a:spcPct val="90000"/>
            </a:lnSpc>
            <a:spcBef>
              <a:spcPct val="0"/>
            </a:spcBef>
            <a:spcAft>
              <a:spcPts val="800"/>
            </a:spcAft>
            <a:buChar char="••"/>
          </a:pPr>
          <a:r>
            <a:rPr lang="en-US" sz="1300" kern="1200" dirty="0" smtClean="0"/>
            <a:t>Republic of Korea</a:t>
          </a:r>
          <a:endParaRPr lang="en-US" sz="1300" kern="1200" dirty="0"/>
        </a:p>
        <a:p>
          <a:pPr marL="228600" lvl="2" indent="-114300" algn="l" defTabSz="577850" rtl="0">
            <a:lnSpc>
              <a:spcPct val="90000"/>
            </a:lnSpc>
            <a:spcBef>
              <a:spcPct val="0"/>
            </a:spcBef>
            <a:spcAft>
              <a:spcPts val="800"/>
            </a:spcAft>
            <a:buChar char="••"/>
          </a:pPr>
          <a:r>
            <a:rPr lang="en-US" sz="1300" kern="1200" dirty="0" smtClean="0"/>
            <a:t>Japan </a:t>
          </a:r>
          <a:endParaRPr lang="en-U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ts val="800"/>
            </a:spcAft>
            <a:buChar char="••"/>
          </a:pPr>
          <a:r>
            <a:rPr lang="en-US" sz="1300" b="1" kern="1200" dirty="0" smtClean="0"/>
            <a:t>May</a:t>
          </a:r>
          <a:endParaRPr lang="en-US" sz="1300" b="1" kern="1200" dirty="0"/>
        </a:p>
        <a:p>
          <a:pPr marL="228600" lvl="2" indent="-114300" algn="l" defTabSz="577850" rtl="0">
            <a:lnSpc>
              <a:spcPct val="90000"/>
            </a:lnSpc>
            <a:spcBef>
              <a:spcPct val="0"/>
            </a:spcBef>
            <a:spcAft>
              <a:spcPts val="800"/>
            </a:spcAft>
            <a:buChar char="••"/>
          </a:pPr>
          <a:r>
            <a:rPr lang="en-US" sz="1300" kern="1200" dirty="0" smtClean="0"/>
            <a:t>France</a:t>
          </a:r>
          <a:endParaRPr lang="en-US" sz="1300" kern="1200" dirty="0"/>
        </a:p>
        <a:p>
          <a:pPr marL="228600" lvl="2" indent="-114300" algn="l" defTabSz="577850" rtl="0">
            <a:lnSpc>
              <a:spcPct val="90000"/>
            </a:lnSpc>
            <a:spcBef>
              <a:spcPct val="0"/>
            </a:spcBef>
            <a:spcAft>
              <a:spcPts val="800"/>
            </a:spcAft>
            <a:buChar char="••"/>
          </a:pPr>
          <a:r>
            <a:rPr lang="en-US" sz="1300" kern="1200" dirty="0" smtClean="0"/>
            <a:t>Russia </a:t>
          </a:r>
          <a:endParaRPr lang="en-US" sz="1300" kern="1200" dirty="0"/>
        </a:p>
        <a:p>
          <a:pPr marL="228600" lvl="2" indent="-114300" algn="l" defTabSz="577850" rtl="0">
            <a:lnSpc>
              <a:spcPct val="90000"/>
            </a:lnSpc>
            <a:spcBef>
              <a:spcPct val="0"/>
            </a:spcBef>
            <a:spcAft>
              <a:spcPts val="800"/>
            </a:spcAft>
            <a:buChar char="••"/>
          </a:pPr>
          <a:r>
            <a:rPr lang="en-US" sz="1300" kern="1200" dirty="0" smtClean="0"/>
            <a:t>Costa-Rica</a:t>
          </a:r>
          <a:endParaRPr lang="en-US" sz="1300" kern="1200" dirty="0"/>
        </a:p>
        <a:p>
          <a:pPr marL="228600" lvl="2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kern="1200" dirty="0"/>
        </a:p>
      </dsp:txBody>
      <dsp:txXfrm>
        <a:off x="5135328" y="313361"/>
        <a:ext cx="2636847" cy="24365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82" tIns="46242" rIns="92482" bIns="4624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82" tIns="46242" rIns="92482" bIns="46242" rtlCol="0"/>
          <a:lstStyle>
            <a:lvl1pPr algn="r">
              <a:defRPr sz="1200"/>
            </a:lvl1pPr>
          </a:lstStyle>
          <a:p>
            <a:fld id="{82966FC0-F8C2-4FE6-BD06-E65E8491B0F5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71"/>
            <a:ext cx="3011699" cy="463407"/>
          </a:xfrm>
          <a:prstGeom prst="rect">
            <a:avLst/>
          </a:prstGeom>
        </p:spPr>
        <p:txBody>
          <a:bodyPr vert="horz" lIns="92482" tIns="46242" rIns="92482" bIns="4624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71"/>
            <a:ext cx="3011699" cy="463407"/>
          </a:xfrm>
          <a:prstGeom prst="rect">
            <a:avLst/>
          </a:prstGeom>
        </p:spPr>
        <p:txBody>
          <a:bodyPr vert="horz" lIns="92482" tIns="46242" rIns="92482" bIns="46242" rtlCol="0" anchor="b"/>
          <a:lstStyle>
            <a:lvl1pPr algn="r">
              <a:defRPr sz="1200"/>
            </a:lvl1pPr>
          </a:lstStyle>
          <a:p>
            <a:fld id="{B868A395-1FB7-42DF-B263-E37D1A565FE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582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82" tIns="46242" rIns="92482" bIns="46242" rtlCol="0"/>
          <a:lstStyle>
            <a:lvl1pPr algn="l">
              <a:defRPr sz="1200"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wrap="square" lIns="92482" tIns="46242" rIns="92482" bIns="4624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12CF44F-EFC8-E748-80EB-4ED396B872D8}" type="datetime1">
              <a:rPr lang="en-US"/>
              <a:pPr>
                <a:defRPr/>
              </a:pPr>
              <a:t>3/13/2019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692150"/>
            <a:ext cx="61563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2" tIns="46242" rIns="92482" bIns="46242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82" tIns="46242" rIns="92482" bIns="4624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82" tIns="46242" rIns="92482" bIns="46242" rtlCol="0" anchor="b"/>
          <a:lstStyle>
            <a:lvl1pPr algn="l">
              <a:defRPr sz="1200"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wrap="square" lIns="92482" tIns="46242" rIns="92482" bIns="4624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177551F-2C26-5D4E-AA97-F437309E46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5575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640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65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88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592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991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881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950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77551F-2C26-5D4E-AA97-F437309E464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06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198961"/>
            <a:ext cx="9144000" cy="3950208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198961"/>
            <a:ext cx="6629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7200" y="1398986"/>
            <a:ext cx="4648200" cy="742950"/>
          </a:xfr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267200" y="2484835"/>
            <a:ext cx="3060700" cy="1314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85" y="384188"/>
            <a:ext cx="2056917" cy="60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81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357" y="1662424"/>
            <a:ext cx="2627286" cy="767091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384175" y="4572000"/>
            <a:ext cx="8759825" cy="46038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215068" y="2744562"/>
            <a:ext cx="4713863" cy="76944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4400" kern="300" dirty="0" smtClean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  <a:endParaRPr lang="en-US" sz="4400" kern="300" dirty="0">
              <a:solidFill>
                <a:srgbClr val="005BAA"/>
              </a:solidFill>
              <a:latin typeface="Bauer Bodoni Std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408828" y="3829050"/>
            <a:ext cx="2326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1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911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74625" indent="-174625">
              <a:spcBef>
                <a:spcPts val="1000"/>
              </a:spcBef>
              <a:tabLst/>
              <a:defRPr sz="2000"/>
            </a:lvl1pPr>
            <a:lvl2pPr marL="519113" indent="-249238">
              <a:spcBef>
                <a:spcPts val="600"/>
              </a:spcBef>
              <a:tabLst/>
              <a:defRPr sz="1800"/>
            </a:lvl2pPr>
            <a:lvl3pPr marL="742950" indent="-163513">
              <a:spcBef>
                <a:spcPts val="400"/>
              </a:spcBef>
              <a:tabLst/>
              <a:defRPr sz="1600"/>
            </a:lvl3pPr>
            <a:lvl4pPr>
              <a:spcBef>
                <a:spcPts val="776"/>
              </a:spcBef>
              <a:defRPr sz="1400"/>
            </a:lvl4pPr>
            <a:lvl5pPr>
              <a:spcBef>
                <a:spcPts val="776"/>
              </a:spcBef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381000" y="13716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61930"/>
            <a:ext cx="7543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5752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384175" y="4572000"/>
            <a:ext cx="8759825" cy="46038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996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776"/>
              </a:spcBef>
              <a:defRPr/>
            </a:lvl2pPr>
            <a:lvl3pPr>
              <a:spcBef>
                <a:spcPts val="776"/>
              </a:spcBef>
              <a:defRPr/>
            </a:lvl3pPr>
            <a:lvl4pPr>
              <a:spcBef>
                <a:spcPts val="776"/>
              </a:spcBef>
              <a:defRPr/>
            </a:lvl4pPr>
            <a:lvl5pPr>
              <a:spcBef>
                <a:spcPts val="776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61930"/>
            <a:ext cx="7543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47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785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9078"/>
            <a:ext cx="5791200" cy="481012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49374"/>
            <a:ext cx="5111750" cy="3070225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6" y="1349377"/>
            <a:ext cx="3084513" cy="30702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6068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6" y="3305177"/>
            <a:ext cx="8113713" cy="102155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6" y="2180035"/>
            <a:ext cx="8113713" cy="1125140"/>
          </a:xfrm>
        </p:spPr>
        <p:txBody>
          <a:bodyPr anchor="b"/>
          <a:lstStyle>
            <a:lvl1pPr marL="0" indent="0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302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349375"/>
            <a:ext cx="4114800" cy="3070225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9375"/>
            <a:ext cx="4114800" cy="3070225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7543800" cy="40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381000" y="13716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33283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7543800" cy="40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381000" y="13716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00490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911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349375"/>
            <a:ext cx="8458200" cy="3070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12911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9" y="2"/>
            <a:ext cx="9140971" cy="1258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384175" y="4572000"/>
            <a:ext cx="8759825" cy="46038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61930"/>
            <a:ext cx="7543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45876"/>
            <a:ext cx="8458200" cy="306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6424616" y="4824412"/>
            <a:ext cx="241458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 dirty="0" smtClean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800" dirty="0" smtClean="0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93" y="4739925"/>
            <a:ext cx="1028458" cy="3002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25" r:id="rId2"/>
    <p:sldLayoutId id="2147483845" r:id="rId3"/>
    <p:sldLayoutId id="2147483846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44" r:id="rId10"/>
    <p:sldLayoutId id="2147483847" r:id="rId11"/>
    <p:sldLayoutId id="2147483848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rtl="0" eaLnBrk="1" fontAlgn="base" hangingPunct="1">
        <a:spcBef>
          <a:spcPts val="776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694944" indent="-347472" algn="l" rtl="0" eaLnBrk="1" fontAlgn="base" hangingPunct="1">
        <a:spcBef>
          <a:spcPts val="776"/>
        </a:spcBef>
        <a:spcAft>
          <a:spcPct val="0"/>
        </a:spcAft>
        <a:buChar char="–"/>
        <a:defRPr sz="20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042416" indent="-347472" algn="l" rtl="0" eaLnBrk="1" fontAlgn="base" hangingPunct="1">
        <a:spcBef>
          <a:spcPts val="776"/>
        </a:spcBef>
        <a:spcAft>
          <a:spcPct val="0"/>
        </a:spcAft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389888" indent="-347472" algn="l" rtl="0" eaLnBrk="1" fontAlgn="base" hangingPunct="1">
        <a:spcBef>
          <a:spcPts val="776"/>
        </a:spcBef>
        <a:spcAft>
          <a:spcPct val="0"/>
        </a:spcAft>
        <a:buChar char="–"/>
        <a:defRPr sz="16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1737360" indent="-347472" algn="l" rtl="0" eaLnBrk="1" fontAlgn="base" hangingPunct="1">
        <a:spcBef>
          <a:spcPts val="776"/>
        </a:spcBef>
        <a:spcAft>
          <a:spcPct val="0"/>
        </a:spcAft>
        <a:buChar char="»"/>
        <a:defRPr sz="1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ac.org/global-knowledge-gateway/ethics/discussion/how-new-ethics-code-will-affect-your-standard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hyperlink" Target="http://www.ethicsboard.org/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ctrTitle"/>
          </p:nvPr>
        </p:nvSpPr>
        <p:spPr>
          <a:xfrm>
            <a:off x="4115653" y="1428750"/>
            <a:ext cx="5714999" cy="685800"/>
          </a:xfrm>
        </p:spPr>
        <p:txBody>
          <a:bodyPr/>
          <a:lstStyle/>
          <a:p>
            <a:r>
              <a:rPr lang="en-US" sz="2200" dirty="0" smtClean="0">
                <a:latin typeface="Arial" charset="0"/>
              </a:rPr>
              <a:t>Rollout Update</a:t>
            </a:r>
            <a:endParaRPr lang="en-US" sz="2200" dirty="0">
              <a:latin typeface="Arial" charset="0"/>
            </a:endParaRPr>
          </a:p>
        </p:txBody>
      </p:sp>
      <p:sp>
        <p:nvSpPr>
          <p:cNvPr id="5" name="Subtitle 3"/>
          <p:cNvSpPr txBox="1">
            <a:spLocks/>
          </p:cNvSpPr>
          <p:nvPr/>
        </p:nvSpPr>
        <p:spPr bwMode="auto">
          <a:xfrm>
            <a:off x="4123113" y="2876550"/>
            <a:ext cx="47160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c="http://schemas.openxmlformats.org/markup-compatibility/2006" xmlns:mv="urn:schemas-microsoft-com:mac:vml"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3700" indent="-393700">
              <a:spcBef>
                <a:spcPts val="600"/>
              </a:spcBef>
            </a:pPr>
            <a:r>
              <a:rPr lang="en-US" sz="2000" dirty="0" smtClean="0"/>
              <a:t>Kim Gibson, IESBA Member and Rollout Working Group Chair </a:t>
            </a:r>
          </a:p>
          <a:p>
            <a:pPr marL="393700" indent="-393700">
              <a:spcBef>
                <a:spcPts val="600"/>
              </a:spcBef>
            </a:pPr>
            <a:endParaRPr lang="en-US" sz="1800" dirty="0" smtClean="0"/>
          </a:p>
        </p:txBody>
      </p:sp>
      <p:sp>
        <p:nvSpPr>
          <p:cNvPr id="6" name="Subtitle 3"/>
          <p:cNvSpPr>
            <a:spLocks noGrp="1"/>
          </p:cNvSpPr>
          <p:nvPr>
            <p:ph type="subTitle" idx="1"/>
          </p:nvPr>
        </p:nvSpPr>
        <p:spPr>
          <a:xfrm>
            <a:off x="4115653" y="3850022"/>
            <a:ext cx="4876800" cy="636986"/>
          </a:xfrm>
        </p:spPr>
        <p:txBody>
          <a:bodyPr/>
          <a:lstStyle/>
          <a:p>
            <a:pPr marL="236538" indent="-236538"/>
            <a:r>
              <a:rPr lang="en-US" dirty="0" smtClean="0">
                <a:latin typeface="Arial" charset="0"/>
              </a:rPr>
              <a:t>IESBA Meeting</a:t>
            </a:r>
          </a:p>
          <a:p>
            <a:pPr marL="236538" indent="-236538"/>
            <a:r>
              <a:rPr lang="en-US" dirty="0" smtClean="0">
                <a:latin typeface="Arial" charset="0"/>
              </a:rPr>
              <a:t>New York USA</a:t>
            </a:r>
          </a:p>
          <a:p>
            <a:pPr marL="236538" indent="-236538"/>
            <a:r>
              <a:rPr lang="en-US" dirty="0" smtClean="0">
                <a:latin typeface="Arial" charset="0"/>
              </a:rPr>
              <a:t>March 11-13, 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428750"/>
            <a:ext cx="4572000" cy="3063240"/>
          </a:xfrm>
        </p:spPr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To: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Provide an update on Q1 2019 rollout activities for the Code 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Obtain input on future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topics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for the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Decoding the Ethics Code (</a:t>
            </a:r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DeCo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series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Solicit volunteers to author the future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DeCo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episodes</a:t>
            </a:r>
            <a:endParaRPr lang="en-US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of the Session</a:t>
            </a:r>
            <a:endParaRPr lang="en-US" dirty="0"/>
          </a:p>
        </p:txBody>
      </p:sp>
      <p:pic>
        <p:nvPicPr>
          <p:cNvPr id="1026" name="Picture 2" descr="Image result for upd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733550"/>
            <a:ext cx="3808162" cy="217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58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Rollout Activities Since December 2018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348927"/>
            <a:ext cx="609600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Financial </a:t>
            </a:r>
            <a:r>
              <a:rPr lang="en-US" sz="2200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Management Network </a:t>
            </a:r>
            <a:r>
              <a:rPr lang="en-US" sz="22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video </a:t>
            </a:r>
          </a:p>
          <a:p>
            <a:pPr marL="800100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Released on IFAC Gateway</a:t>
            </a:r>
            <a:endParaRPr lang="en-US" sz="1600" dirty="0">
              <a:solidFill>
                <a:schemeClr val="tx2">
                  <a:lumMod val="65000"/>
                  <a:lumOff val="35000"/>
                </a:schemeClr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IESBA </a:t>
            </a:r>
            <a:r>
              <a:rPr lang="en-US" sz="2200" dirty="0" err="1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eNews</a:t>
            </a:r>
            <a:endParaRPr lang="en-US" sz="2200" dirty="0" smtClean="0">
              <a:solidFill>
                <a:schemeClr val="tx2">
                  <a:lumMod val="65000"/>
                  <a:lumOff val="35000"/>
                </a:schemeClr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First one </a:t>
            </a:r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released; 3 more scheduled  </a:t>
            </a:r>
            <a:endParaRPr lang="en-US" sz="1800" dirty="0">
              <a:solidFill>
                <a:schemeClr val="tx2">
                  <a:lumMod val="65000"/>
                  <a:lumOff val="35000"/>
                </a:schemeClr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Key outreach this quarter </a:t>
            </a:r>
          </a:p>
          <a:p>
            <a:pPr marL="800100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IFAC’s Professional Accountancy Organizations Developing Committee </a:t>
            </a:r>
            <a:r>
              <a:rPr 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(Friedrich &amp; Friedrich) </a:t>
            </a:r>
          </a:p>
          <a:p>
            <a:pPr marL="800100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Saudi Arabia Outreach (Soulier &amp; Clark)</a:t>
            </a:r>
          </a:p>
          <a:p>
            <a:pPr marL="800100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WPK Ethics Committee (Poll)</a:t>
            </a:r>
          </a:p>
          <a:p>
            <a:pPr lvl="1">
              <a:spcBef>
                <a:spcPts val="600"/>
              </a:spcBef>
            </a:pPr>
            <a:endParaRPr lang="en-US" sz="1600" dirty="0">
              <a:solidFill>
                <a:schemeClr val="tx2">
                  <a:lumMod val="65000"/>
                  <a:lumOff val="35000"/>
                </a:schemeClr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pic>
        <p:nvPicPr>
          <p:cNvPr id="7" name="Picture 6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1292611"/>
            <a:ext cx="2108835" cy="311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9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276350"/>
            <a:ext cx="8458200" cy="3063240"/>
          </a:xfrm>
        </p:spPr>
        <p:txBody>
          <a:bodyPr/>
          <a:lstStyle/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Upcoming Outreach 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911635223"/>
              </p:ext>
            </p:extLst>
          </p:nvPr>
        </p:nvGraphicFramePr>
        <p:xfrm>
          <a:off x="762000" y="1345876"/>
          <a:ext cx="7772400" cy="3063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3534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4724400" cy="2535317"/>
          </a:xfrm>
        </p:spPr>
        <p:txBody>
          <a:bodyPr/>
          <a:lstStyle/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Webinars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8925" y="1388732"/>
            <a:ext cx="2583842" cy="17178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47180" y="1388732"/>
            <a:ext cx="5411745" cy="184497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Dates announced</a:t>
            </a:r>
          </a:p>
          <a:p>
            <a:pPr marL="800100" lvl="1" indent="-342900">
              <a:lnSpc>
                <a:spcPts val="18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March </a:t>
            </a:r>
            <a:r>
              <a:rPr lang="en-US" sz="1800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28 (Adams </a:t>
            </a:r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&amp; Canavan</a:t>
            </a:r>
            <a:r>
              <a:rPr lang="en-US" sz="1800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) </a:t>
            </a:r>
          </a:p>
          <a:p>
            <a:pPr marL="800100" lvl="1" indent="-342900">
              <a:lnSpc>
                <a:spcPts val="18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April 17 (Gibson </a:t>
            </a:r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&amp; </a:t>
            </a:r>
            <a:r>
              <a:rPr lang="en-US" sz="1800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Friedrich</a:t>
            </a:r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lnSpc>
                <a:spcPts val="18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More to come…</a:t>
            </a:r>
            <a:endParaRPr lang="en-US" sz="1800" dirty="0">
              <a:solidFill>
                <a:schemeClr val="tx2">
                  <a:lumMod val="65000"/>
                  <a:lumOff val="35000"/>
                </a:schemeClr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Over 300 already registered</a:t>
            </a:r>
            <a:endParaRPr lang="en-US" sz="1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800" y="3881193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FF0000"/>
                </a:solidFill>
              </a:rPr>
              <a:t>Please spread the word!! </a:t>
            </a:r>
            <a:endParaRPr lang="en-US" sz="2000" i="1" dirty="0">
              <a:solidFill>
                <a:srgbClr val="FF0000"/>
              </a:solidFill>
            </a:endParaRPr>
          </a:p>
        </p:txBody>
      </p:sp>
      <p:pic>
        <p:nvPicPr>
          <p:cNvPr id="10" name="Picture 2" descr="Image result for social media linked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29" y="3445656"/>
            <a:ext cx="1756299" cy="98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7601" y="3224283"/>
            <a:ext cx="2103395" cy="1019036"/>
          </a:xfrm>
          <a:prstGeom prst="rect">
            <a:avLst/>
          </a:prstGeom>
        </p:spPr>
      </p:pic>
      <p:sp>
        <p:nvSpPr>
          <p:cNvPr id="5" name="Subtitle 4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47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Decoding the Ethics Code (</a:t>
            </a:r>
            <a:r>
              <a:rPr lang="en-US" dirty="0" err="1" smtClean="0"/>
              <a:t>DeCo</a:t>
            </a:r>
            <a:r>
              <a:rPr lang="en-US" dirty="0" smtClean="0"/>
              <a:t>) Series</a:t>
            </a:r>
            <a:endParaRPr lang="en-US" dirty="0"/>
          </a:p>
        </p:txBody>
      </p:sp>
      <p:sp>
        <p:nvSpPr>
          <p:cNvPr id="9" name="Content Placeholder 7"/>
          <p:cNvSpPr txBox="1">
            <a:spLocks/>
          </p:cNvSpPr>
          <p:nvPr/>
        </p:nvSpPr>
        <p:spPr bwMode="auto">
          <a:xfrm>
            <a:off x="609600" y="1152856"/>
            <a:ext cx="8458200" cy="1408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4625" indent="-174625" algn="l" rtl="0" eaLnBrk="1" fontAlgn="base" hangingPunct="1">
              <a:spcBef>
                <a:spcPts val="1000"/>
              </a:spcBef>
              <a:spcAft>
                <a:spcPct val="0"/>
              </a:spcAft>
              <a:buChar char="•"/>
              <a:tabLst/>
              <a:defRPr sz="20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519113" indent="-249238" algn="l" rtl="0" eaLnBrk="1" fontAlgn="base" hangingPunct="1">
              <a:spcBef>
                <a:spcPts val="600"/>
              </a:spcBef>
              <a:spcAft>
                <a:spcPct val="0"/>
              </a:spcAft>
              <a:buChar char="–"/>
              <a:tabLst/>
              <a:defRPr sz="18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742950" indent="-163513" algn="l" rtl="0" eaLnBrk="1" fontAlgn="base" hangingPunct="1">
              <a:spcBef>
                <a:spcPts val="400"/>
              </a:spcBef>
              <a:spcAft>
                <a:spcPct val="0"/>
              </a:spcAft>
              <a:buChar char="•"/>
              <a:tabLst/>
              <a:defRPr sz="16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89888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–"/>
              <a:defRPr sz="14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737360" indent="-347472" algn="l" rtl="0" eaLnBrk="1" fontAlgn="base" hangingPunct="1">
              <a:spcBef>
                <a:spcPts val="776"/>
              </a:spcBef>
              <a:spcAft>
                <a:spcPct val="0"/>
              </a:spcAft>
              <a:buChar char="»"/>
              <a:defRPr sz="12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lvl="1" indent="0">
              <a:buNone/>
            </a:pPr>
            <a:endParaRPr lang="en-US" sz="1400" kern="0" dirty="0" smtClean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152400" y="1370936"/>
            <a:ext cx="1676400" cy="1190293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kern="0" dirty="0" smtClean="0">
                <a:solidFill>
                  <a:schemeClr val="accent1">
                    <a:lumMod val="50000"/>
                  </a:schemeClr>
                </a:solidFill>
              </a:rPr>
              <a:t>4 topics covered </a:t>
            </a:r>
            <a:endParaRPr lang="en-US" sz="2000" b="1" kern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905000" y="1333632"/>
            <a:ext cx="6705600" cy="1227597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lnSpc>
                <a:spcPts val="14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The fundamental principles of ethics</a:t>
            </a:r>
          </a:p>
          <a:p>
            <a:pPr marL="285750" indent="-285750">
              <a:lnSpc>
                <a:spcPts val="14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The conceptual framework</a:t>
            </a:r>
          </a:p>
          <a:p>
            <a:pPr marL="285750" indent="-285750">
              <a:lnSpc>
                <a:spcPts val="14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Reasonable and informed third party </a:t>
            </a:r>
          </a:p>
          <a:p>
            <a:pPr marL="285750" indent="-285750">
              <a:lnSpc>
                <a:spcPts val="14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Addressing threats, including safeguards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152400" y="2647676"/>
            <a:ext cx="1676400" cy="1829074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b="1" kern="0" dirty="0" smtClean="0">
                <a:solidFill>
                  <a:schemeClr val="accent1">
                    <a:lumMod val="50000"/>
                  </a:schemeClr>
                </a:solidFill>
              </a:rPr>
              <a:t>Possible future topics </a:t>
            </a:r>
            <a:endParaRPr lang="en-US" sz="2000" b="1" kern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1905000" y="2680037"/>
            <a:ext cx="6705600" cy="1847203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>
              <a:lnSpc>
                <a:spcPts val="14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Preparing </a:t>
            </a:r>
            <a:r>
              <a:rPr lang="en-US" sz="1800" kern="0" dirty="0" smtClean="0">
                <a:solidFill>
                  <a:schemeClr val="bg1"/>
                </a:solidFill>
              </a:rPr>
              <a:t>&amp; </a:t>
            </a:r>
            <a:r>
              <a:rPr lang="en-US" sz="1800" kern="0" dirty="0">
                <a:solidFill>
                  <a:schemeClr val="bg1"/>
                </a:solidFill>
              </a:rPr>
              <a:t>presenting information</a:t>
            </a:r>
          </a:p>
          <a:p>
            <a:pPr marL="285750" lvl="1" indent="-285750">
              <a:lnSpc>
                <a:spcPts val="14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kern="0" dirty="0" smtClean="0">
                <a:solidFill>
                  <a:schemeClr val="bg1"/>
                </a:solidFill>
              </a:rPr>
              <a:t>Pressure | Conflicts </a:t>
            </a:r>
            <a:r>
              <a:rPr lang="en-US" sz="1800" kern="0" dirty="0">
                <a:solidFill>
                  <a:schemeClr val="bg1"/>
                </a:solidFill>
              </a:rPr>
              <a:t>of </a:t>
            </a:r>
            <a:r>
              <a:rPr lang="en-US" sz="1800" kern="0" dirty="0" smtClean="0">
                <a:solidFill>
                  <a:schemeClr val="bg1"/>
                </a:solidFill>
              </a:rPr>
              <a:t>interest |</a:t>
            </a:r>
            <a:r>
              <a:rPr lang="en-US" sz="1800" kern="0" dirty="0">
                <a:solidFill>
                  <a:schemeClr val="bg1"/>
                </a:solidFill>
              </a:rPr>
              <a:t> </a:t>
            </a:r>
            <a:r>
              <a:rPr lang="en-US" sz="1800" kern="0" dirty="0" smtClean="0">
                <a:solidFill>
                  <a:schemeClr val="bg1"/>
                </a:solidFill>
              </a:rPr>
              <a:t>Inducements </a:t>
            </a:r>
            <a:endParaRPr lang="en-US" sz="1800" kern="0" dirty="0">
              <a:solidFill>
                <a:schemeClr val="bg1"/>
              </a:solidFill>
            </a:endParaRPr>
          </a:p>
          <a:p>
            <a:pPr marL="285750" lvl="1" indent="-285750">
              <a:lnSpc>
                <a:spcPts val="14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kern="0" dirty="0" smtClean="0">
                <a:solidFill>
                  <a:schemeClr val="bg1"/>
                </a:solidFill>
              </a:rPr>
              <a:t>NOCLAR/ Confidentiality </a:t>
            </a:r>
            <a:endParaRPr lang="en-US" sz="1800" kern="0" dirty="0">
              <a:solidFill>
                <a:schemeClr val="bg1"/>
              </a:solidFill>
            </a:endParaRPr>
          </a:p>
          <a:p>
            <a:pPr marL="285750" lvl="1" indent="-285750">
              <a:lnSpc>
                <a:spcPts val="14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kern="0" dirty="0">
                <a:solidFill>
                  <a:schemeClr val="bg1"/>
                </a:solidFill>
              </a:rPr>
              <a:t>Applicability of Part 2 to PAPPs</a:t>
            </a:r>
          </a:p>
          <a:p>
            <a:pPr marL="285750" lvl="1" indent="-285750">
              <a:lnSpc>
                <a:spcPts val="1400"/>
              </a:lnSpc>
              <a:spcBef>
                <a:spcPts val="8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kern="0" dirty="0" smtClean="0">
                <a:solidFill>
                  <a:schemeClr val="bg1"/>
                </a:solidFill>
              </a:rPr>
              <a:t>Financial interests | NAS</a:t>
            </a:r>
            <a:endParaRPr lang="en-US" sz="1800" kern="0" dirty="0">
              <a:solidFill>
                <a:schemeClr val="bg1"/>
              </a:solidFill>
            </a:endParaRPr>
          </a:p>
          <a:p>
            <a:pPr marL="285750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ヒラギノ角ゴ Pro W3" charset="-128"/>
              <a:cs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462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8312" y="2419350"/>
            <a:ext cx="2924175" cy="15621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352550"/>
            <a:ext cx="5243512" cy="3215640"/>
          </a:xfrm>
        </p:spPr>
        <p:txBody>
          <a:bodyPr/>
          <a:lstStyle/>
          <a:p>
            <a:pPr marL="0" indent="-4572">
              <a:buNone/>
            </a:pPr>
            <a:r>
              <a:rPr lang="en-US" sz="2800" dirty="0" smtClean="0"/>
              <a:t>IESBA </a:t>
            </a:r>
            <a:r>
              <a:rPr lang="en-US" sz="2800" dirty="0"/>
              <a:t>members are asked </a:t>
            </a:r>
            <a:r>
              <a:rPr lang="en-US" sz="2800" dirty="0" smtClean="0"/>
              <a:t>to </a:t>
            </a:r>
          </a:p>
          <a:p>
            <a:pPr lvl="1"/>
            <a:r>
              <a:rPr lang="en-US" dirty="0"/>
              <a:t>Provide input on future topics for future </a:t>
            </a:r>
            <a:r>
              <a:rPr lang="en-US" dirty="0" smtClean="0"/>
              <a:t>  episodes </a:t>
            </a:r>
            <a:r>
              <a:rPr lang="en-US" dirty="0"/>
              <a:t>for the </a:t>
            </a:r>
            <a:r>
              <a:rPr lang="en-US" dirty="0" err="1"/>
              <a:t>DeCo</a:t>
            </a:r>
            <a:r>
              <a:rPr lang="en-US" dirty="0"/>
              <a:t> series </a:t>
            </a:r>
          </a:p>
          <a:p>
            <a:pPr lvl="1"/>
            <a:r>
              <a:rPr lang="en-US" dirty="0" smtClean="0"/>
              <a:t>Volunteer </a:t>
            </a:r>
            <a:r>
              <a:rPr lang="en-US" dirty="0"/>
              <a:t>to author a </a:t>
            </a:r>
            <a:r>
              <a:rPr lang="en-US" dirty="0" smtClean="0"/>
              <a:t>topic for a 	 </a:t>
            </a:r>
            <a:r>
              <a:rPr lang="en-US" dirty="0" err="1" smtClean="0"/>
              <a:t>DeCo</a:t>
            </a:r>
            <a:r>
              <a:rPr lang="en-US" dirty="0" smtClean="0"/>
              <a:t> episode</a:t>
            </a:r>
          </a:p>
          <a:p>
            <a:pPr lvl="1"/>
            <a:r>
              <a:rPr lang="en-US" dirty="0" smtClean="0"/>
              <a:t>Share any other views and ideas about how IESBA might promote more awareness and adoption of the Code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438150"/>
            <a:ext cx="6629400" cy="400050"/>
          </a:xfrm>
        </p:spPr>
        <p:txBody>
          <a:bodyPr/>
          <a:lstStyle/>
          <a:p>
            <a:r>
              <a:rPr lang="en-US" dirty="0" smtClean="0"/>
              <a:t>Matters for IESBA Consideration 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2667000" cy="17145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3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A43F3A4-C982-D245-A699-23DFB3923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556" y="515440"/>
            <a:ext cx="3756240" cy="37327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15A32D0-DD33-C54A-808C-F198A1BF82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952" y="500420"/>
            <a:ext cx="2627286" cy="7670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DF76D55-8891-D648-83D4-4C428088BF54}"/>
              </a:ext>
            </a:extLst>
          </p:cNvPr>
          <p:cNvSpPr txBox="1"/>
          <p:nvPr/>
        </p:nvSpPr>
        <p:spPr>
          <a:xfrm>
            <a:off x="5170658" y="2313120"/>
            <a:ext cx="2326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tx2">
                    <a:lumMod val="65000"/>
                    <a:lumOff val="35000"/>
                  </a:schemeClr>
                </a:solidFill>
                <a:hlinkClick r:id="rId5"/>
              </a:rPr>
              <a:t>www.ethicsboard.org</a:t>
            </a:r>
            <a:endParaRPr lang="en-US" sz="1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2613D22-0819-944B-8319-4D2BB199E363}"/>
              </a:ext>
            </a:extLst>
          </p:cNvPr>
          <p:cNvSpPr txBox="1"/>
          <p:nvPr/>
        </p:nvSpPr>
        <p:spPr>
          <a:xfrm>
            <a:off x="4815228" y="1351346"/>
            <a:ext cx="3013630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3200" b="0" i="0" kern="300" dirty="0">
                <a:solidFill>
                  <a:srgbClr val="005BA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Ethics Board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5796" y="2697008"/>
            <a:ext cx="38671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9386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NOCLAR</Template>
  <TotalTime>7454</TotalTime>
  <Words>253</Words>
  <Application>Microsoft Office PowerPoint</Application>
  <PresentationFormat>On-screen Show (16:9)</PresentationFormat>
  <Paragraphs>63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MS PGothic</vt:lpstr>
      <vt:lpstr>MS PGothic</vt:lpstr>
      <vt:lpstr>Arial</vt:lpstr>
      <vt:lpstr>Bauer Bodoni Std</vt:lpstr>
      <vt:lpstr>Calibri</vt:lpstr>
      <vt:lpstr>Times New Roman</vt:lpstr>
      <vt:lpstr>Wingdings</vt:lpstr>
      <vt:lpstr>ヒラギノ角ゴ Pro W3</vt:lpstr>
      <vt:lpstr>IESBA_Powerpoint_template_GREEN RIBBON_WIDESCREEN</vt:lpstr>
      <vt:lpstr>Rollout Update</vt:lpstr>
      <vt:lpstr>Objectives of the Session</vt:lpstr>
      <vt:lpstr>Rollout Activities Since December 2018</vt:lpstr>
      <vt:lpstr>Upcoming Outreach </vt:lpstr>
      <vt:lpstr>Webinars</vt:lpstr>
      <vt:lpstr>Decoding the Ethics Code (DeCo) Series</vt:lpstr>
      <vt:lpstr>Matters for IESBA Consideration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NOCLAR</dc:title>
  <dc:creator>Ken Siong</dc:creator>
  <cp:lastModifiedBy>Asteway Tilahun</cp:lastModifiedBy>
  <cp:revision>651</cp:revision>
  <cp:lastPrinted>2019-03-10T20:04:40Z</cp:lastPrinted>
  <dcterms:created xsi:type="dcterms:W3CDTF">2014-10-07T21:52:43Z</dcterms:created>
  <dcterms:modified xsi:type="dcterms:W3CDTF">2019-03-13T19:38:26Z</dcterms:modified>
</cp:coreProperties>
</file>